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383"/>
  </p:sldMasterIdLst>
  <p:notesMasterIdLst>
    <p:notesMasterId r:id="rId428"/>
  </p:notesMasterIdLst>
  <p:handoutMasterIdLst>
    <p:handoutMasterId r:id="rId429"/>
  </p:handoutMasterIdLst>
  <p:sldIdLst>
    <p:sldId id="385" r:id="rId384"/>
    <p:sldId id="1097" r:id="rId385"/>
    <p:sldId id="1083" r:id="rId386"/>
    <p:sldId id="1182" r:id="rId387"/>
    <p:sldId id="1119" r:id="rId388"/>
    <p:sldId id="1150" r:id="rId389"/>
    <p:sldId id="1149" r:id="rId390"/>
    <p:sldId id="1151" r:id="rId391"/>
    <p:sldId id="1152" r:id="rId392"/>
    <p:sldId id="1153" r:id="rId393"/>
    <p:sldId id="1181" r:id="rId394"/>
    <p:sldId id="1156" r:id="rId395"/>
    <p:sldId id="1180" r:id="rId396"/>
    <p:sldId id="1122" r:id="rId397"/>
    <p:sldId id="1157" r:id="rId398"/>
    <p:sldId id="1154" r:id="rId399"/>
    <p:sldId id="1158" r:id="rId400"/>
    <p:sldId id="1155" r:id="rId401"/>
    <p:sldId id="1159" r:id="rId402"/>
    <p:sldId id="1160" r:id="rId403"/>
    <p:sldId id="1179" r:id="rId404"/>
    <p:sldId id="1161" r:id="rId405"/>
    <p:sldId id="1163" r:id="rId406"/>
    <p:sldId id="1178" r:id="rId407"/>
    <p:sldId id="1183" r:id="rId408"/>
    <p:sldId id="1184" r:id="rId409"/>
    <p:sldId id="1186" r:id="rId410"/>
    <p:sldId id="1187" r:id="rId411"/>
    <p:sldId id="1164" r:id="rId412"/>
    <p:sldId id="1165" r:id="rId413"/>
    <p:sldId id="1166" r:id="rId414"/>
    <p:sldId id="1167" r:id="rId415"/>
    <p:sldId id="1168" r:id="rId416"/>
    <p:sldId id="1169" r:id="rId417"/>
    <p:sldId id="1170" r:id="rId418"/>
    <p:sldId id="1175" r:id="rId419"/>
    <p:sldId id="1171" r:id="rId420"/>
    <p:sldId id="1176" r:id="rId421"/>
    <p:sldId id="1177" r:id="rId422"/>
    <p:sldId id="1172" r:id="rId423"/>
    <p:sldId id="1174" r:id="rId424"/>
    <p:sldId id="1173" r:id="rId425"/>
    <p:sldId id="1148" r:id="rId426"/>
    <p:sldId id="1069" r:id="rId427"/>
  </p:sldIdLst>
  <p:sldSz cx="9144000" cy="6858000" type="screen4x3"/>
  <p:notesSz cx="7102475" cy="89916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32">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99"/>
    <a:srgbClr val="FF6600"/>
    <a:srgbClr val="FF9900"/>
    <a:srgbClr val="A074FF"/>
    <a:srgbClr val="D268A6"/>
    <a:srgbClr val="FF66CC"/>
    <a:srgbClr val="FF33CC"/>
    <a:srgbClr val="00B0F0"/>
    <a:srgbClr val="89FF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64" autoAdjust="0"/>
    <p:restoredTop sz="94833" autoAdjust="0"/>
  </p:normalViewPr>
  <p:slideViewPr>
    <p:cSldViewPr>
      <p:cViewPr varScale="1">
        <p:scale>
          <a:sx n="114" d="100"/>
          <a:sy n="114" d="100"/>
        </p:scale>
        <p:origin x="162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76"/>
    </p:cViewPr>
  </p:sorterViewPr>
  <p:notesViewPr>
    <p:cSldViewPr>
      <p:cViewPr varScale="1">
        <p:scale>
          <a:sx n="61" d="100"/>
          <a:sy n="61" d="100"/>
        </p:scale>
        <p:origin x="1476" y="84"/>
      </p:cViewPr>
      <p:guideLst>
        <p:guide orient="horz" pos="2832"/>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99" Type="http://schemas.openxmlformats.org/officeDocument/2006/relationships/customXml" Target="../customXml/item299.xml"/><Relationship Id="rId21" Type="http://schemas.openxmlformats.org/officeDocument/2006/relationships/customXml" Target="../customXml/item21.xml"/><Relationship Id="rId63" Type="http://schemas.openxmlformats.org/officeDocument/2006/relationships/customXml" Target="../customXml/item63.xml"/><Relationship Id="rId159" Type="http://schemas.openxmlformats.org/officeDocument/2006/relationships/customXml" Target="../customXml/item159.xml"/><Relationship Id="rId324" Type="http://schemas.openxmlformats.org/officeDocument/2006/relationships/customXml" Target="../customXml/item324.xml"/><Relationship Id="rId366" Type="http://schemas.openxmlformats.org/officeDocument/2006/relationships/customXml" Target="../customXml/item366.xml"/><Relationship Id="rId170" Type="http://schemas.openxmlformats.org/officeDocument/2006/relationships/customXml" Target="../customXml/item170.xml"/><Relationship Id="rId226" Type="http://schemas.openxmlformats.org/officeDocument/2006/relationships/customXml" Target="../customXml/item226.xml"/><Relationship Id="rId433" Type="http://schemas.openxmlformats.org/officeDocument/2006/relationships/tableStyles" Target="tableStyles.xml"/><Relationship Id="rId268" Type="http://schemas.openxmlformats.org/officeDocument/2006/relationships/customXml" Target="../customXml/item268.xml"/><Relationship Id="rId32" Type="http://schemas.openxmlformats.org/officeDocument/2006/relationships/customXml" Target="../customXml/item32.xml"/><Relationship Id="rId74" Type="http://schemas.openxmlformats.org/officeDocument/2006/relationships/customXml" Target="../customXml/item74.xml"/><Relationship Id="rId128" Type="http://schemas.openxmlformats.org/officeDocument/2006/relationships/customXml" Target="../customXml/item128.xml"/><Relationship Id="rId335" Type="http://schemas.openxmlformats.org/officeDocument/2006/relationships/customXml" Target="../customXml/item335.xml"/><Relationship Id="rId377" Type="http://schemas.openxmlformats.org/officeDocument/2006/relationships/customXml" Target="../customXml/item377.xml"/><Relationship Id="rId5" Type="http://schemas.openxmlformats.org/officeDocument/2006/relationships/customXml" Target="../customXml/item5.xml"/><Relationship Id="rId181" Type="http://schemas.openxmlformats.org/officeDocument/2006/relationships/customXml" Target="../customXml/item181.xml"/><Relationship Id="rId237" Type="http://schemas.openxmlformats.org/officeDocument/2006/relationships/customXml" Target="../customXml/item237.xml"/><Relationship Id="rId402" Type="http://schemas.openxmlformats.org/officeDocument/2006/relationships/slide" Target="slides/slide19.xml"/><Relationship Id="rId279" Type="http://schemas.openxmlformats.org/officeDocument/2006/relationships/customXml" Target="../customXml/item279.xml"/><Relationship Id="rId43" Type="http://schemas.openxmlformats.org/officeDocument/2006/relationships/customXml" Target="../customXml/item43.xml"/><Relationship Id="rId139" Type="http://schemas.openxmlformats.org/officeDocument/2006/relationships/customXml" Target="../customXml/item139.xml"/><Relationship Id="rId290" Type="http://schemas.openxmlformats.org/officeDocument/2006/relationships/customXml" Target="../customXml/item290.xml"/><Relationship Id="rId304" Type="http://schemas.openxmlformats.org/officeDocument/2006/relationships/customXml" Target="../customXml/item304.xml"/><Relationship Id="rId346" Type="http://schemas.openxmlformats.org/officeDocument/2006/relationships/customXml" Target="../customXml/item346.xml"/><Relationship Id="rId388" Type="http://schemas.openxmlformats.org/officeDocument/2006/relationships/slide" Target="slides/slide5.xml"/><Relationship Id="rId85" Type="http://schemas.openxmlformats.org/officeDocument/2006/relationships/customXml" Target="../customXml/item85.xml"/><Relationship Id="rId150" Type="http://schemas.openxmlformats.org/officeDocument/2006/relationships/customXml" Target="../customXml/item150.xml"/><Relationship Id="rId192" Type="http://schemas.openxmlformats.org/officeDocument/2006/relationships/customXml" Target="../customXml/item192.xml"/><Relationship Id="rId206" Type="http://schemas.openxmlformats.org/officeDocument/2006/relationships/customXml" Target="../customXml/item206.xml"/><Relationship Id="rId413" Type="http://schemas.openxmlformats.org/officeDocument/2006/relationships/slide" Target="slides/slide30.xml"/><Relationship Id="rId248" Type="http://schemas.openxmlformats.org/officeDocument/2006/relationships/customXml" Target="../customXml/item248.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357" Type="http://schemas.openxmlformats.org/officeDocument/2006/relationships/customXml" Target="../customXml/item357.xml"/><Relationship Id="rId54" Type="http://schemas.openxmlformats.org/officeDocument/2006/relationships/customXml" Target="../customXml/item54.xml"/><Relationship Id="rId96" Type="http://schemas.openxmlformats.org/officeDocument/2006/relationships/customXml" Target="../customXml/item96.xml"/><Relationship Id="rId161" Type="http://schemas.openxmlformats.org/officeDocument/2006/relationships/customXml" Target="../customXml/item161.xml"/><Relationship Id="rId217" Type="http://schemas.openxmlformats.org/officeDocument/2006/relationships/customXml" Target="../customXml/item217.xml"/><Relationship Id="rId399" Type="http://schemas.openxmlformats.org/officeDocument/2006/relationships/slide" Target="slides/slide16.xml"/><Relationship Id="rId259" Type="http://schemas.openxmlformats.org/officeDocument/2006/relationships/customXml" Target="../customXml/item259.xml"/><Relationship Id="rId424" Type="http://schemas.openxmlformats.org/officeDocument/2006/relationships/slide" Target="slides/slide41.xml"/><Relationship Id="rId23" Type="http://schemas.openxmlformats.org/officeDocument/2006/relationships/customXml" Target="../customXml/item23.xml"/><Relationship Id="rId119" Type="http://schemas.openxmlformats.org/officeDocument/2006/relationships/customXml" Target="../customXml/item119.xml"/><Relationship Id="rId270" Type="http://schemas.openxmlformats.org/officeDocument/2006/relationships/customXml" Target="../customXml/item270.xml"/><Relationship Id="rId326" Type="http://schemas.openxmlformats.org/officeDocument/2006/relationships/customXml" Target="../customXml/item326.xml"/><Relationship Id="rId65" Type="http://schemas.openxmlformats.org/officeDocument/2006/relationships/customXml" Target="../customXml/item65.xml"/><Relationship Id="rId130" Type="http://schemas.openxmlformats.org/officeDocument/2006/relationships/customXml" Target="../customXml/item130.xml"/><Relationship Id="rId368" Type="http://schemas.openxmlformats.org/officeDocument/2006/relationships/customXml" Target="../customXml/item368.xml"/><Relationship Id="rId172" Type="http://schemas.openxmlformats.org/officeDocument/2006/relationships/customXml" Target="../customXml/item172.xml"/><Relationship Id="rId228" Type="http://schemas.openxmlformats.org/officeDocument/2006/relationships/customXml" Target="../customXml/item228.xml"/><Relationship Id="rId281" Type="http://schemas.openxmlformats.org/officeDocument/2006/relationships/customXml" Target="../customXml/item281.xml"/><Relationship Id="rId337" Type="http://schemas.openxmlformats.org/officeDocument/2006/relationships/customXml" Target="../customXml/item337.xml"/><Relationship Id="rId34" Type="http://schemas.openxmlformats.org/officeDocument/2006/relationships/customXml" Target="../customXml/item34.xml"/><Relationship Id="rId76" Type="http://schemas.openxmlformats.org/officeDocument/2006/relationships/customXml" Target="../customXml/item76.xml"/><Relationship Id="rId141" Type="http://schemas.openxmlformats.org/officeDocument/2006/relationships/customXml" Target="../customXml/item141.xml"/><Relationship Id="rId379" Type="http://schemas.openxmlformats.org/officeDocument/2006/relationships/customXml" Target="../customXml/item379.xml"/><Relationship Id="rId7" Type="http://schemas.openxmlformats.org/officeDocument/2006/relationships/customXml" Target="../customXml/item7.xml"/><Relationship Id="rId183" Type="http://schemas.openxmlformats.org/officeDocument/2006/relationships/customXml" Target="../customXml/item183.xml"/><Relationship Id="rId239" Type="http://schemas.openxmlformats.org/officeDocument/2006/relationships/customXml" Target="../customXml/item239.xml"/><Relationship Id="rId390" Type="http://schemas.openxmlformats.org/officeDocument/2006/relationships/slide" Target="slides/slide7.xml"/><Relationship Id="rId404" Type="http://schemas.openxmlformats.org/officeDocument/2006/relationships/slide" Target="slides/slide21.xml"/><Relationship Id="rId250" Type="http://schemas.openxmlformats.org/officeDocument/2006/relationships/customXml" Target="../customXml/item250.xml"/><Relationship Id="rId292" Type="http://schemas.openxmlformats.org/officeDocument/2006/relationships/customXml" Target="../customXml/item292.xml"/><Relationship Id="rId306" Type="http://schemas.openxmlformats.org/officeDocument/2006/relationships/customXml" Target="../customXml/item306.xml"/><Relationship Id="rId45" Type="http://schemas.openxmlformats.org/officeDocument/2006/relationships/customXml" Target="../customXml/item45.xml"/><Relationship Id="rId87" Type="http://schemas.openxmlformats.org/officeDocument/2006/relationships/customXml" Target="../customXml/item87.xml"/><Relationship Id="rId110" Type="http://schemas.openxmlformats.org/officeDocument/2006/relationships/customXml" Target="../customXml/item110.xml"/><Relationship Id="rId348" Type="http://schemas.openxmlformats.org/officeDocument/2006/relationships/customXml" Target="../customXml/item348.xml"/><Relationship Id="rId152" Type="http://schemas.openxmlformats.org/officeDocument/2006/relationships/customXml" Target="../customXml/item152.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slide" Target="slides/slide32.xml"/><Relationship Id="rId261" Type="http://schemas.openxmlformats.org/officeDocument/2006/relationships/customXml" Target="../customXml/item261.xml"/><Relationship Id="rId14" Type="http://schemas.openxmlformats.org/officeDocument/2006/relationships/customXml" Target="../customXml/item14.xml"/><Relationship Id="rId56" Type="http://schemas.openxmlformats.org/officeDocument/2006/relationships/customXml" Target="../customXml/item56.xml"/><Relationship Id="rId317" Type="http://schemas.openxmlformats.org/officeDocument/2006/relationships/customXml" Target="../customXml/item317.xml"/><Relationship Id="rId359" Type="http://schemas.openxmlformats.org/officeDocument/2006/relationships/customXml" Target="../customXml/item359.xml"/><Relationship Id="rId98" Type="http://schemas.openxmlformats.org/officeDocument/2006/relationships/customXml" Target="../customXml/item98.xml"/><Relationship Id="rId121" Type="http://schemas.openxmlformats.org/officeDocument/2006/relationships/customXml" Target="../customXml/item121.xml"/><Relationship Id="rId163" Type="http://schemas.openxmlformats.org/officeDocument/2006/relationships/customXml" Target="../customXml/item163.xml"/><Relationship Id="rId219" Type="http://schemas.openxmlformats.org/officeDocument/2006/relationships/customXml" Target="../customXml/item219.xml"/><Relationship Id="rId370" Type="http://schemas.openxmlformats.org/officeDocument/2006/relationships/customXml" Target="../customXml/item370.xml"/><Relationship Id="rId426" Type="http://schemas.openxmlformats.org/officeDocument/2006/relationships/slide" Target="slides/slide43.xml"/><Relationship Id="rId230" Type="http://schemas.openxmlformats.org/officeDocument/2006/relationships/customXml" Target="../customXml/item230.xml"/><Relationship Id="rId25" Type="http://schemas.openxmlformats.org/officeDocument/2006/relationships/customXml" Target="../customXml/item25.xml"/><Relationship Id="rId67" Type="http://schemas.openxmlformats.org/officeDocument/2006/relationships/customXml" Target="../customXml/item67.xml"/><Relationship Id="rId272" Type="http://schemas.openxmlformats.org/officeDocument/2006/relationships/customXml" Target="../customXml/item272.xml"/><Relationship Id="rId328" Type="http://schemas.openxmlformats.org/officeDocument/2006/relationships/customXml" Target="../customXml/item328.xml"/><Relationship Id="rId132" Type="http://schemas.openxmlformats.org/officeDocument/2006/relationships/customXml" Target="../customXml/item132.xml"/><Relationship Id="rId174" Type="http://schemas.openxmlformats.org/officeDocument/2006/relationships/customXml" Target="../customXml/item174.xml"/><Relationship Id="rId381" Type="http://schemas.openxmlformats.org/officeDocument/2006/relationships/customXml" Target="../customXml/item381.xml"/><Relationship Id="rId241" Type="http://schemas.openxmlformats.org/officeDocument/2006/relationships/customXml" Target="../customXml/item241.xml"/><Relationship Id="rId36" Type="http://schemas.openxmlformats.org/officeDocument/2006/relationships/customXml" Target="../customXml/item36.xml"/><Relationship Id="rId283" Type="http://schemas.openxmlformats.org/officeDocument/2006/relationships/customXml" Target="../customXml/item283.xml"/><Relationship Id="rId339" Type="http://schemas.openxmlformats.org/officeDocument/2006/relationships/customXml" Target="../customXml/item339.xml"/><Relationship Id="rId78" Type="http://schemas.openxmlformats.org/officeDocument/2006/relationships/customXml" Target="../customXml/item78.xml"/><Relationship Id="rId101" Type="http://schemas.openxmlformats.org/officeDocument/2006/relationships/customXml" Target="../customXml/item101.xml"/><Relationship Id="rId143" Type="http://schemas.openxmlformats.org/officeDocument/2006/relationships/customXml" Target="../customXml/item143.xml"/><Relationship Id="rId185" Type="http://schemas.openxmlformats.org/officeDocument/2006/relationships/customXml" Target="../customXml/item185.xml"/><Relationship Id="rId350" Type="http://schemas.openxmlformats.org/officeDocument/2006/relationships/customXml" Target="../customXml/item350.xml"/><Relationship Id="rId406" Type="http://schemas.openxmlformats.org/officeDocument/2006/relationships/slide" Target="slides/slide23.xml"/><Relationship Id="rId9" Type="http://schemas.openxmlformats.org/officeDocument/2006/relationships/customXml" Target="../customXml/item9.xml"/><Relationship Id="rId210" Type="http://schemas.openxmlformats.org/officeDocument/2006/relationships/customXml" Target="../customXml/item210.xml"/><Relationship Id="rId392" Type="http://schemas.openxmlformats.org/officeDocument/2006/relationships/slide" Target="slides/slide9.xml"/><Relationship Id="rId252" Type="http://schemas.openxmlformats.org/officeDocument/2006/relationships/customXml" Target="../customXml/item252.xml"/><Relationship Id="rId294" Type="http://schemas.openxmlformats.org/officeDocument/2006/relationships/customXml" Target="../customXml/item294.xml"/><Relationship Id="rId308" Type="http://schemas.openxmlformats.org/officeDocument/2006/relationships/customXml" Target="../customXml/item308.xml"/><Relationship Id="rId47" Type="http://schemas.openxmlformats.org/officeDocument/2006/relationships/customXml" Target="../customXml/item47.xml"/><Relationship Id="rId89" Type="http://schemas.openxmlformats.org/officeDocument/2006/relationships/customXml" Target="../customXml/item89.xml"/><Relationship Id="rId112" Type="http://schemas.openxmlformats.org/officeDocument/2006/relationships/customXml" Target="../customXml/item112.xml"/><Relationship Id="rId154" Type="http://schemas.openxmlformats.org/officeDocument/2006/relationships/customXml" Target="../customXml/item154.xml"/><Relationship Id="rId361" Type="http://schemas.openxmlformats.org/officeDocument/2006/relationships/customXml" Target="../customXml/item361.xml"/><Relationship Id="rId196" Type="http://schemas.openxmlformats.org/officeDocument/2006/relationships/customXml" Target="../customXml/item196.xml"/><Relationship Id="rId417" Type="http://schemas.openxmlformats.org/officeDocument/2006/relationships/slide" Target="slides/slide34.xml"/><Relationship Id="rId16" Type="http://schemas.openxmlformats.org/officeDocument/2006/relationships/customXml" Target="../customXml/item16.xml"/><Relationship Id="rId221" Type="http://schemas.openxmlformats.org/officeDocument/2006/relationships/customXml" Target="../customXml/item221.xml"/><Relationship Id="rId263" Type="http://schemas.openxmlformats.org/officeDocument/2006/relationships/customXml" Target="../customXml/item263.xml"/><Relationship Id="rId319" Type="http://schemas.openxmlformats.org/officeDocument/2006/relationships/customXml" Target="../customXml/item319.xml"/><Relationship Id="rId58" Type="http://schemas.openxmlformats.org/officeDocument/2006/relationships/customXml" Target="../customXml/item58.xml"/><Relationship Id="rId123" Type="http://schemas.openxmlformats.org/officeDocument/2006/relationships/customXml" Target="../customXml/item123.xml"/><Relationship Id="rId330" Type="http://schemas.openxmlformats.org/officeDocument/2006/relationships/customXml" Target="../customXml/item330.xml"/><Relationship Id="rId165" Type="http://schemas.openxmlformats.org/officeDocument/2006/relationships/customXml" Target="../customXml/item165.xml"/><Relationship Id="rId372" Type="http://schemas.openxmlformats.org/officeDocument/2006/relationships/customXml" Target="../customXml/item372.xml"/><Relationship Id="rId428" Type="http://schemas.openxmlformats.org/officeDocument/2006/relationships/notesMaster" Target="notesMasters/notesMaster1.xml"/><Relationship Id="rId232" Type="http://schemas.openxmlformats.org/officeDocument/2006/relationships/customXml" Target="../customXml/item232.xml"/><Relationship Id="rId274" Type="http://schemas.openxmlformats.org/officeDocument/2006/relationships/customXml" Target="../customXml/item274.xml"/><Relationship Id="rId27" Type="http://schemas.openxmlformats.org/officeDocument/2006/relationships/customXml" Target="../customXml/item27.xml"/><Relationship Id="rId69" Type="http://schemas.openxmlformats.org/officeDocument/2006/relationships/customXml" Target="../customXml/item69.xml"/><Relationship Id="rId134" Type="http://schemas.openxmlformats.org/officeDocument/2006/relationships/customXml" Target="../customXml/item134.xml"/><Relationship Id="rId80" Type="http://schemas.openxmlformats.org/officeDocument/2006/relationships/customXml" Target="../customXml/item80.xml"/><Relationship Id="rId176" Type="http://schemas.openxmlformats.org/officeDocument/2006/relationships/customXml" Target="../customXml/item176.xml"/><Relationship Id="rId341" Type="http://schemas.openxmlformats.org/officeDocument/2006/relationships/customXml" Target="../customXml/item341.xml"/><Relationship Id="rId383" Type="http://schemas.openxmlformats.org/officeDocument/2006/relationships/slideMaster" Target="slideMasters/slideMaster1.xml"/><Relationship Id="rId201" Type="http://schemas.openxmlformats.org/officeDocument/2006/relationships/customXml" Target="../customXml/item201.xml"/><Relationship Id="rId243" Type="http://schemas.openxmlformats.org/officeDocument/2006/relationships/customXml" Target="../customXml/item243.xml"/><Relationship Id="rId285" Type="http://schemas.openxmlformats.org/officeDocument/2006/relationships/customXml" Target="../customXml/item285.xml"/><Relationship Id="rId38" Type="http://schemas.openxmlformats.org/officeDocument/2006/relationships/customXml" Target="../customXml/item38.xml"/><Relationship Id="rId103" Type="http://schemas.openxmlformats.org/officeDocument/2006/relationships/customXml" Target="../customXml/item103.xml"/><Relationship Id="rId310" Type="http://schemas.openxmlformats.org/officeDocument/2006/relationships/customXml" Target="../customXml/item310.xml"/><Relationship Id="rId91" Type="http://schemas.openxmlformats.org/officeDocument/2006/relationships/customXml" Target="../customXml/item91.xml"/><Relationship Id="rId145" Type="http://schemas.openxmlformats.org/officeDocument/2006/relationships/customXml" Target="../customXml/item145.xml"/><Relationship Id="rId187" Type="http://schemas.openxmlformats.org/officeDocument/2006/relationships/customXml" Target="../customXml/item187.xml"/><Relationship Id="rId352" Type="http://schemas.openxmlformats.org/officeDocument/2006/relationships/customXml" Target="../customXml/item352.xml"/><Relationship Id="rId394" Type="http://schemas.openxmlformats.org/officeDocument/2006/relationships/slide" Target="slides/slide11.xml"/><Relationship Id="rId408" Type="http://schemas.openxmlformats.org/officeDocument/2006/relationships/slide" Target="slides/slide25.xml"/><Relationship Id="rId212" Type="http://schemas.openxmlformats.org/officeDocument/2006/relationships/customXml" Target="../customXml/item212.xml"/><Relationship Id="rId254" Type="http://schemas.openxmlformats.org/officeDocument/2006/relationships/customXml" Target="../customXml/item254.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275" Type="http://schemas.openxmlformats.org/officeDocument/2006/relationships/customXml" Target="../customXml/item275.xml"/><Relationship Id="rId296" Type="http://schemas.openxmlformats.org/officeDocument/2006/relationships/customXml" Target="../customXml/item296.xml"/><Relationship Id="rId300" Type="http://schemas.openxmlformats.org/officeDocument/2006/relationships/customXml" Target="../customXml/item300.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customXml" Target="../customXml/item135.xml"/><Relationship Id="rId156" Type="http://schemas.openxmlformats.org/officeDocument/2006/relationships/customXml" Target="../customXml/item156.xml"/><Relationship Id="rId177" Type="http://schemas.openxmlformats.org/officeDocument/2006/relationships/customXml" Target="../customXml/item177.xml"/><Relationship Id="rId198" Type="http://schemas.openxmlformats.org/officeDocument/2006/relationships/customXml" Target="../customXml/item198.xml"/><Relationship Id="rId321" Type="http://schemas.openxmlformats.org/officeDocument/2006/relationships/customXml" Target="../customXml/item321.xml"/><Relationship Id="rId342" Type="http://schemas.openxmlformats.org/officeDocument/2006/relationships/customXml" Target="../customXml/item342.xml"/><Relationship Id="rId363" Type="http://schemas.openxmlformats.org/officeDocument/2006/relationships/customXml" Target="../customXml/item363.xml"/><Relationship Id="rId384" Type="http://schemas.openxmlformats.org/officeDocument/2006/relationships/slide" Target="slides/slide1.xml"/><Relationship Id="rId419" Type="http://schemas.openxmlformats.org/officeDocument/2006/relationships/slide" Target="slides/slide36.xml"/><Relationship Id="rId202" Type="http://schemas.openxmlformats.org/officeDocument/2006/relationships/customXml" Target="../customXml/item202.xml"/><Relationship Id="rId223" Type="http://schemas.openxmlformats.org/officeDocument/2006/relationships/customXml" Target="../customXml/item223.xml"/><Relationship Id="rId244" Type="http://schemas.openxmlformats.org/officeDocument/2006/relationships/customXml" Target="../customXml/item244.xml"/><Relationship Id="rId430" Type="http://schemas.openxmlformats.org/officeDocument/2006/relationships/presProps" Target="presProps.xml"/><Relationship Id="rId18" Type="http://schemas.openxmlformats.org/officeDocument/2006/relationships/customXml" Target="../customXml/item18.xml"/><Relationship Id="rId39" Type="http://schemas.openxmlformats.org/officeDocument/2006/relationships/customXml" Target="../customXml/item39.xml"/><Relationship Id="rId265" Type="http://schemas.openxmlformats.org/officeDocument/2006/relationships/customXml" Target="../customXml/item265.xml"/><Relationship Id="rId286" Type="http://schemas.openxmlformats.org/officeDocument/2006/relationships/customXml" Target="../customXml/item286.xml"/><Relationship Id="rId50" Type="http://schemas.openxmlformats.org/officeDocument/2006/relationships/customXml" Target="../customXml/item50.xml"/><Relationship Id="rId104" Type="http://schemas.openxmlformats.org/officeDocument/2006/relationships/customXml" Target="../customXml/item104.xml"/><Relationship Id="rId125" Type="http://schemas.openxmlformats.org/officeDocument/2006/relationships/customXml" Target="../customXml/item125.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customXml" Target="../customXml/item188.xml"/><Relationship Id="rId311" Type="http://schemas.openxmlformats.org/officeDocument/2006/relationships/customXml" Target="../customXml/item311.xml"/><Relationship Id="rId332" Type="http://schemas.openxmlformats.org/officeDocument/2006/relationships/customXml" Target="../customXml/item332.xml"/><Relationship Id="rId353" Type="http://schemas.openxmlformats.org/officeDocument/2006/relationships/customXml" Target="../customXml/item353.xml"/><Relationship Id="rId374" Type="http://schemas.openxmlformats.org/officeDocument/2006/relationships/customXml" Target="../customXml/item374.xml"/><Relationship Id="rId395" Type="http://schemas.openxmlformats.org/officeDocument/2006/relationships/slide" Target="slides/slide12.xml"/><Relationship Id="rId409" Type="http://schemas.openxmlformats.org/officeDocument/2006/relationships/slide" Target="slides/slide26.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customXml" Target="../customXml/item213.xml"/><Relationship Id="rId234" Type="http://schemas.openxmlformats.org/officeDocument/2006/relationships/customXml" Target="../customXml/item234.xml"/><Relationship Id="rId420" Type="http://schemas.openxmlformats.org/officeDocument/2006/relationships/slide" Target="slides/slide37.xml"/><Relationship Id="rId2" Type="http://schemas.openxmlformats.org/officeDocument/2006/relationships/customXml" Target="../customXml/item2.xml"/><Relationship Id="rId29" Type="http://schemas.openxmlformats.org/officeDocument/2006/relationships/customXml" Target="../customXml/item29.xml"/><Relationship Id="rId255" Type="http://schemas.openxmlformats.org/officeDocument/2006/relationships/customXml" Target="../customXml/item255.xml"/><Relationship Id="rId276" Type="http://schemas.openxmlformats.org/officeDocument/2006/relationships/customXml" Target="../customXml/item276.xml"/><Relationship Id="rId297" Type="http://schemas.openxmlformats.org/officeDocument/2006/relationships/customXml" Target="../customXml/item297.xml"/><Relationship Id="rId40" Type="http://schemas.openxmlformats.org/officeDocument/2006/relationships/customXml" Target="../customXml/item40.xml"/><Relationship Id="rId115" Type="http://schemas.openxmlformats.org/officeDocument/2006/relationships/customXml" Target="../customXml/item115.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301" Type="http://schemas.openxmlformats.org/officeDocument/2006/relationships/customXml" Target="../customXml/item301.xml"/><Relationship Id="rId322" Type="http://schemas.openxmlformats.org/officeDocument/2006/relationships/customXml" Target="../customXml/item322.xml"/><Relationship Id="rId343" Type="http://schemas.openxmlformats.org/officeDocument/2006/relationships/customXml" Target="../customXml/item343.xml"/><Relationship Id="rId364" Type="http://schemas.openxmlformats.org/officeDocument/2006/relationships/customXml" Target="../customXml/item364.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customXml" Target="../customXml/item199.xml"/><Relationship Id="rId203" Type="http://schemas.openxmlformats.org/officeDocument/2006/relationships/customXml" Target="../customXml/item203.xml"/><Relationship Id="rId385" Type="http://schemas.openxmlformats.org/officeDocument/2006/relationships/slide" Target="slides/slide2.xml"/><Relationship Id="rId19" Type="http://schemas.openxmlformats.org/officeDocument/2006/relationships/customXml" Target="../customXml/item19.xml"/><Relationship Id="rId224" Type="http://schemas.openxmlformats.org/officeDocument/2006/relationships/customXml" Target="../customXml/item224.xml"/><Relationship Id="rId245" Type="http://schemas.openxmlformats.org/officeDocument/2006/relationships/customXml" Target="../customXml/item245.xml"/><Relationship Id="rId266" Type="http://schemas.openxmlformats.org/officeDocument/2006/relationships/customXml" Target="../customXml/item266.xml"/><Relationship Id="rId287" Type="http://schemas.openxmlformats.org/officeDocument/2006/relationships/customXml" Target="../customXml/item287.xml"/><Relationship Id="rId410" Type="http://schemas.openxmlformats.org/officeDocument/2006/relationships/slide" Target="slides/slide27.xml"/><Relationship Id="rId431" Type="http://schemas.openxmlformats.org/officeDocument/2006/relationships/viewProps" Target="viewProps.xml"/><Relationship Id="rId30" Type="http://schemas.openxmlformats.org/officeDocument/2006/relationships/customXml" Target="../customXml/item3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312" Type="http://schemas.openxmlformats.org/officeDocument/2006/relationships/customXml" Target="../customXml/item312.xml"/><Relationship Id="rId333" Type="http://schemas.openxmlformats.org/officeDocument/2006/relationships/customXml" Target="../customXml/item333.xml"/><Relationship Id="rId354" Type="http://schemas.openxmlformats.org/officeDocument/2006/relationships/customXml" Target="../customXml/item354.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189" Type="http://schemas.openxmlformats.org/officeDocument/2006/relationships/customXml" Target="../customXml/item189.xml"/><Relationship Id="rId375" Type="http://schemas.openxmlformats.org/officeDocument/2006/relationships/customXml" Target="../customXml/item375.xml"/><Relationship Id="rId396" Type="http://schemas.openxmlformats.org/officeDocument/2006/relationships/slide" Target="slides/slide13.xml"/><Relationship Id="rId3" Type="http://schemas.openxmlformats.org/officeDocument/2006/relationships/customXml" Target="../customXml/item3.xml"/><Relationship Id="rId214" Type="http://schemas.openxmlformats.org/officeDocument/2006/relationships/customXml" Target="../customXml/item214.xml"/><Relationship Id="rId235" Type="http://schemas.openxmlformats.org/officeDocument/2006/relationships/customXml" Target="../customXml/item235.xml"/><Relationship Id="rId256" Type="http://schemas.openxmlformats.org/officeDocument/2006/relationships/customXml" Target="../customXml/item256.xml"/><Relationship Id="rId277" Type="http://schemas.openxmlformats.org/officeDocument/2006/relationships/customXml" Target="../customXml/item277.xml"/><Relationship Id="rId298" Type="http://schemas.openxmlformats.org/officeDocument/2006/relationships/customXml" Target="../customXml/item298.xml"/><Relationship Id="rId400" Type="http://schemas.openxmlformats.org/officeDocument/2006/relationships/slide" Target="slides/slide17.xml"/><Relationship Id="rId421" Type="http://schemas.openxmlformats.org/officeDocument/2006/relationships/slide" Target="slides/slide38.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302" Type="http://schemas.openxmlformats.org/officeDocument/2006/relationships/customXml" Target="../customXml/item302.xml"/><Relationship Id="rId323" Type="http://schemas.openxmlformats.org/officeDocument/2006/relationships/customXml" Target="../customXml/item323.xml"/><Relationship Id="rId344" Type="http://schemas.openxmlformats.org/officeDocument/2006/relationships/customXml" Target="../customXml/item344.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179" Type="http://schemas.openxmlformats.org/officeDocument/2006/relationships/customXml" Target="../customXml/item179.xml"/><Relationship Id="rId365" Type="http://schemas.openxmlformats.org/officeDocument/2006/relationships/customXml" Target="../customXml/item365.xml"/><Relationship Id="rId386" Type="http://schemas.openxmlformats.org/officeDocument/2006/relationships/slide" Target="slides/slide3.xml"/><Relationship Id="rId190" Type="http://schemas.openxmlformats.org/officeDocument/2006/relationships/customXml" Target="../customXml/item190.xml"/><Relationship Id="rId204" Type="http://schemas.openxmlformats.org/officeDocument/2006/relationships/customXml" Target="../customXml/item204.xml"/><Relationship Id="rId225" Type="http://schemas.openxmlformats.org/officeDocument/2006/relationships/customXml" Target="../customXml/item225.xml"/><Relationship Id="rId246" Type="http://schemas.openxmlformats.org/officeDocument/2006/relationships/customXml" Target="../customXml/item246.xml"/><Relationship Id="rId267" Type="http://schemas.openxmlformats.org/officeDocument/2006/relationships/customXml" Target="../customXml/item267.xml"/><Relationship Id="rId288" Type="http://schemas.openxmlformats.org/officeDocument/2006/relationships/customXml" Target="../customXml/item288.xml"/><Relationship Id="rId411" Type="http://schemas.openxmlformats.org/officeDocument/2006/relationships/slide" Target="slides/slide28.xml"/><Relationship Id="rId432" Type="http://schemas.openxmlformats.org/officeDocument/2006/relationships/theme" Target="theme/theme1.xml"/><Relationship Id="rId106" Type="http://schemas.openxmlformats.org/officeDocument/2006/relationships/customXml" Target="../customXml/item106.xml"/><Relationship Id="rId127" Type="http://schemas.openxmlformats.org/officeDocument/2006/relationships/customXml" Target="../customXml/item127.xml"/><Relationship Id="rId313" Type="http://schemas.openxmlformats.org/officeDocument/2006/relationships/customXml" Target="../customXml/item313.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94" Type="http://schemas.openxmlformats.org/officeDocument/2006/relationships/customXml" Target="../customXml/item94.xml"/><Relationship Id="rId148" Type="http://schemas.openxmlformats.org/officeDocument/2006/relationships/customXml" Target="../customXml/item148.xml"/><Relationship Id="rId169" Type="http://schemas.openxmlformats.org/officeDocument/2006/relationships/customXml" Target="../customXml/item169.xml"/><Relationship Id="rId334" Type="http://schemas.openxmlformats.org/officeDocument/2006/relationships/customXml" Target="../customXml/item334.xml"/><Relationship Id="rId355" Type="http://schemas.openxmlformats.org/officeDocument/2006/relationships/customXml" Target="../customXml/item355.xml"/><Relationship Id="rId376" Type="http://schemas.openxmlformats.org/officeDocument/2006/relationships/customXml" Target="../customXml/item376.xml"/><Relationship Id="rId397" Type="http://schemas.openxmlformats.org/officeDocument/2006/relationships/slide" Target="slides/slide14.xml"/><Relationship Id="rId4" Type="http://schemas.openxmlformats.org/officeDocument/2006/relationships/customXml" Target="../customXml/item4.xml"/><Relationship Id="rId180" Type="http://schemas.openxmlformats.org/officeDocument/2006/relationships/customXml" Target="../customXml/item180.xml"/><Relationship Id="rId215" Type="http://schemas.openxmlformats.org/officeDocument/2006/relationships/customXml" Target="../customXml/item215.xml"/><Relationship Id="rId236" Type="http://schemas.openxmlformats.org/officeDocument/2006/relationships/customXml" Target="../customXml/item236.xml"/><Relationship Id="rId257" Type="http://schemas.openxmlformats.org/officeDocument/2006/relationships/customXml" Target="../customXml/item257.xml"/><Relationship Id="rId278" Type="http://schemas.openxmlformats.org/officeDocument/2006/relationships/customXml" Target="../customXml/item278.xml"/><Relationship Id="rId401" Type="http://schemas.openxmlformats.org/officeDocument/2006/relationships/slide" Target="slides/slide18.xml"/><Relationship Id="rId422" Type="http://schemas.openxmlformats.org/officeDocument/2006/relationships/slide" Target="slides/slide39.xml"/><Relationship Id="rId303" Type="http://schemas.openxmlformats.org/officeDocument/2006/relationships/customXml" Target="../customXml/item303.xml"/><Relationship Id="rId42" Type="http://schemas.openxmlformats.org/officeDocument/2006/relationships/customXml" Target="../customXml/item42.xml"/><Relationship Id="rId84" Type="http://schemas.openxmlformats.org/officeDocument/2006/relationships/customXml" Target="../customXml/item84.xml"/><Relationship Id="rId138" Type="http://schemas.openxmlformats.org/officeDocument/2006/relationships/customXml" Target="../customXml/item138.xml"/><Relationship Id="rId345" Type="http://schemas.openxmlformats.org/officeDocument/2006/relationships/customXml" Target="../customXml/item345.xml"/><Relationship Id="rId387" Type="http://schemas.openxmlformats.org/officeDocument/2006/relationships/slide" Target="slides/slide4.xml"/><Relationship Id="rId191" Type="http://schemas.openxmlformats.org/officeDocument/2006/relationships/customXml" Target="../customXml/item191.xml"/><Relationship Id="rId205" Type="http://schemas.openxmlformats.org/officeDocument/2006/relationships/customXml" Target="../customXml/item205.xml"/><Relationship Id="rId247" Type="http://schemas.openxmlformats.org/officeDocument/2006/relationships/customXml" Target="../customXml/item247.xml"/><Relationship Id="rId412" Type="http://schemas.openxmlformats.org/officeDocument/2006/relationships/slide" Target="slides/slide29.xml"/><Relationship Id="rId107" Type="http://schemas.openxmlformats.org/officeDocument/2006/relationships/customXml" Target="../customXml/item107.xml"/><Relationship Id="rId289" Type="http://schemas.openxmlformats.org/officeDocument/2006/relationships/customXml" Target="../customXml/item289.xml"/><Relationship Id="rId11" Type="http://schemas.openxmlformats.org/officeDocument/2006/relationships/customXml" Target="../customXml/item11.xml"/><Relationship Id="rId53" Type="http://schemas.openxmlformats.org/officeDocument/2006/relationships/customXml" Target="../customXml/item53.xml"/><Relationship Id="rId149" Type="http://schemas.openxmlformats.org/officeDocument/2006/relationships/customXml" Target="../customXml/item149.xml"/><Relationship Id="rId314" Type="http://schemas.openxmlformats.org/officeDocument/2006/relationships/customXml" Target="../customXml/item314.xml"/><Relationship Id="rId356" Type="http://schemas.openxmlformats.org/officeDocument/2006/relationships/customXml" Target="../customXml/item356.xml"/><Relationship Id="rId398" Type="http://schemas.openxmlformats.org/officeDocument/2006/relationships/slide" Target="slides/slide15.xml"/><Relationship Id="rId95" Type="http://schemas.openxmlformats.org/officeDocument/2006/relationships/customXml" Target="../customXml/item95.xml"/><Relationship Id="rId160" Type="http://schemas.openxmlformats.org/officeDocument/2006/relationships/customXml" Target="../customXml/item160.xml"/><Relationship Id="rId216" Type="http://schemas.openxmlformats.org/officeDocument/2006/relationships/customXml" Target="../customXml/item216.xml"/><Relationship Id="rId423" Type="http://schemas.openxmlformats.org/officeDocument/2006/relationships/slide" Target="slides/slide40.xml"/><Relationship Id="rId258" Type="http://schemas.openxmlformats.org/officeDocument/2006/relationships/customXml" Target="../customXml/item258.xml"/><Relationship Id="rId22" Type="http://schemas.openxmlformats.org/officeDocument/2006/relationships/customXml" Target="../customXml/item22.xml"/><Relationship Id="rId64" Type="http://schemas.openxmlformats.org/officeDocument/2006/relationships/customXml" Target="../customXml/item64.xml"/><Relationship Id="rId118" Type="http://schemas.openxmlformats.org/officeDocument/2006/relationships/customXml" Target="../customXml/item118.xml"/><Relationship Id="rId325" Type="http://schemas.openxmlformats.org/officeDocument/2006/relationships/customXml" Target="../customXml/item325.xml"/><Relationship Id="rId367" Type="http://schemas.openxmlformats.org/officeDocument/2006/relationships/customXml" Target="../customXml/item367.xml"/><Relationship Id="rId171" Type="http://schemas.openxmlformats.org/officeDocument/2006/relationships/customXml" Target="../customXml/item171.xml"/><Relationship Id="rId227" Type="http://schemas.openxmlformats.org/officeDocument/2006/relationships/customXml" Target="../customXml/item227.xml"/><Relationship Id="rId269" Type="http://schemas.openxmlformats.org/officeDocument/2006/relationships/customXml" Target="../customXml/item269.xml"/><Relationship Id="rId33" Type="http://schemas.openxmlformats.org/officeDocument/2006/relationships/customXml" Target="../customXml/item33.xml"/><Relationship Id="rId129" Type="http://schemas.openxmlformats.org/officeDocument/2006/relationships/customXml" Target="../customXml/item129.xml"/><Relationship Id="rId280" Type="http://schemas.openxmlformats.org/officeDocument/2006/relationships/customXml" Target="../customXml/item280.xml"/><Relationship Id="rId336" Type="http://schemas.openxmlformats.org/officeDocument/2006/relationships/customXml" Target="../customXml/item336.xml"/><Relationship Id="rId75" Type="http://schemas.openxmlformats.org/officeDocument/2006/relationships/customXml" Target="../customXml/item75.xml"/><Relationship Id="rId140" Type="http://schemas.openxmlformats.org/officeDocument/2006/relationships/customXml" Target="../customXml/item140.xml"/><Relationship Id="rId182" Type="http://schemas.openxmlformats.org/officeDocument/2006/relationships/customXml" Target="../customXml/item182.xml"/><Relationship Id="rId378" Type="http://schemas.openxmlformats.org/officeDocument/2006/relationships/customXml" Target="../customXml/item378.xml"/><Relationship Id="rId403" Type="http://schemas.openxmlformats.org/officeDocument/2006/relationships/slide" Target="slides/slide20.xml"/><Relationship Id="rId6" Type="http://schemas.openxmlformats.org/officeDocument/2006/relationships/customXml" Target="../customXml/item6.xml"/><Relationship Id="rId238" Type="http://schemas.openxmlformats.org/officeDocument/2006/relationships/customXml" Target="../customXml/item238.xml"/><Relationship Id="rId291" Type="http://schemas.openxmlformats.org/officeDocument/2006/relationships/customXml" Target="../customXml/item291.xml"/><Relationship Id="rId305" Type="http://schemas.openxmlformats.org/officeDocument/2006/relationships/customXml" Target="../customXml/item305.xml"/><Relationship Id="rId347" Type="http://schemas.openxmlformats.org/officeDocument/2006/relationships/customXml" Target="../customXml/item347.xml"/><Relationship Id="rId44" Type="http://schemas.openxmlformats.org/officeDocument/2006/relationships/customXml" Target="../customXml/item44.xml"/><Relationship Id="rId86" Type="http://schemas.openxmlformats.org/officeDocument/2006/relationships/customXml" Target="../customXml/item86.xml"/><Relationship Id="rId151" Type="http://schemas.openxmlformats.org/officeDocument/2006/relationships/customXml" Target="../customXml/item151.xml"/><Relationship Id="rId389" Type="http://schemas.openxmlformats.org/officeDocument/2006/relationships/slide" Target="slides/slide6.xml"/><Relationship Id="rId193" Type="http://schemas.openxmlformats.org/officeDocument/2006/relationships/customXml" Target="../customXml/item193.xml"/><Relationship Id="rId207" Type="http://schemas.openxmlformats.org/officeDocument/2006/relationships/customXml" Target="../customXml/item207.xml"/><Relationship Id="rId249" Type="http://schemas.openxmlformats.org/officeDocument/2006/relationships/customXml" Target="../customXml/item249.xml"/><Relationship Id="rId414" Type="http://schemas.openxmlformats.org/officeDocument/2006/relationships/slide" Target="slides/slide31.xml"/><Relationship Id="rId13" Type="http://schemas.openxmlformats.org/officeDocument/2006/relationships/customXml" Target="../customXml/item13.xml"/><Relationship Id="rId109" Type="http://schemas.openxmlformats.org/officeDocument/2006/relationships/customXml" Target="../customXml/item109.xml"/><Relationship Id="rId260" Type="http://schemas.openxmlformats.org/officeDocument/2006/relationships/customXml" Target="../customXml/item260.xml"/><Relationship Id="rId316" Type="http://schemas.openxmlformats.org/officeDocument/2006/relationships/customXml" Target="../customXml/item316.xml"/><Relationship Id="rId55" Type="http://schemas.openxmlformats.org/officeDocument/2006/relationships/customXml" Target="../customXml/item55.xml"/><Relationship Id="rId97" Type="http://schemas.openxmlformats.org/officeDocument/2006/relationships/customXml" Target="../customXml/item97.xml"/><Relationship Id="rId120" Type="http://schemas.openxmlformats.org/officeDocument/2006/relationships/customXml" Target="../customXml/item120.xml"/><Relationship Id="rId358" Type="http://schemas.openxmlformats.org/officeDocument/2006/relationships/customXml" Target="../customXml/item358.xml"/><Relationship Id="rId162" Type="http://schemas.openxmlformats.org/officeDocument/2006/relationships/customXml" Target="../customXml/item162.xml"/><Relationship Id="rId218" Type="http://schemas.openxmlformats.org/officeDocument/2006/relationships/customXml" Target="../customXml/item218.xml"/><Relationship Id="rId425" Type="http://schemas.openxmlformats.org/officeDocument/2006/relationships/slide" Target="slides/slide42.xml"/><Relationship Id="rId271" Type="http://schemas.openxmlformats.org/officeDocument/2006/relationships/customXml" Target="../customXml/item271.xml"/><Relationship Id="rId24" Type="http://schemas.openxmlformats.org/officeDocument/2006/relationships/customXml" Target="../customXml/item24.xml"/><Relationship Id="rId66" Type="http://schemas.openxmlformats.org/officeDocument/2006/relationships/customXml" Target="../customXml/item66.xml"/><Relationship Id="rId131" Type="http://schemas.openxmlformats.org/officeDocument/2006/relationships/customXml" Target="../customXml/item131.xml"/><Relationship Id="rId327" Type="http://schemas.openxmlformats.org/officeDocument/2006/relationships/customXml" Target="../customXml/item327.xml"/><Relationship Id="rId369" Type="http://schemas.openxmlformats.org/officeDocument/2006/relationships/customXml" Target="../customXml/item369.xml"/><Relationship Id="rId173" Type="http://schemas.openxmlformats.org/officeDocument/2006/relationships/customXml" Target="../customXml/item173.xml"/><Relationship Id="rId229" Type="http://schemas.openxmlformats.org/officeDocument/2006/relationships/customXml" Target="../customXml/item229.xml"/><Relationship Id="rId380" Type="http://schemas.openxmlformats.org/officeDocument/2006/relationships/customXml" Target="../customXml/item380.xml"/><Relationship Id="rId240" Type="http://schemas.openxmlformats.org/officeDocument/2006/relationships/customXml" Target="../customXml/item240.xml"/><Relationship Id="rId35" Type="http://schemas.openxmlformats.org/officeDocument/2006/relationships/customXml" Target="../customXml/item35.xml"/><Relationship Id="rId77" Type="http://schemas.openxmlformats.org/officeDocument/2006/relationships/customXml" Target="../customXml/item77.xml"/><Relationship Id="rId100" Type="http://schemas.openxmlformats.org/officeDocument/2006/relationships/customXml" Target="../customXml/item100.xml"/><Relationship Id="rId282" Type="http://schemas.openxmlformats.org/officeDocument/2006/relationships/customXml" Target="../customXml/item282.xml"/><Relationship Id="rId338" Type="http://schemas.openxmlformats.org/officeDocument/2006/relationships/customXml" Target="../customXml/item338.xml"/><Relationship Id="rId8" Type="http://schemas.openxmlformats.org/officeDocument/2006/relationships/customXml" Target="../customXml/item8.xml"/><Relationship Id="rId142" Type="http://schemas.openxmlformats.org/officeDocument/2006/relationships/customXml" Target="../customXml/item142.xml"/><Relationship Id="rId184" Type="http://schemas.openxmlformats.org/officeDocument/2006/relationships/customXml" Target="../customXml/item184.xml"/><Relationship Id="rId391" Type="http://schemas.openxmlformats.org/officeDocument/2006/relationships/slide" Target="slides/slide8.xml"/><Relationship Id="rId405" Type="http://schemas.openxmlformats.org/officeDocument/2006/relationships/slide" Target="slides/slide22.xml"/><Relationship Id="rId251" Type="http://schemas.openxmlformats.org/officeDocument/2006/relationships/customXml" Target="../customXml/item251.xml"/><Relationship Id="rId46" Type="http://schemas.openxmlformats.org/officeDocument/2006/relationships/customXml" Target="../customXml/item46.xml"/><Relationship Id="rId293" Type="http://schemas.openxmlformats.org/officeDocument/2006/relationships/customXml" Target="../customXml/item293.xml"/><Relationship Id="rId307" Type="http://schemas.openxmlformats.org/officeDocument/2006/relationships/customXml" Target="../customXml/item307.xml"/><Relationship Id="rId349" Type="http://schemas.openxmlformats.org/officeDocument/2006/relationships/customXml" Target="../customXml/item349.xml"/><Relationship Id="rId88" Type="http://schemas.openxmlformats.org/officeDocument/2006/relationships/customXml" Target="../customXml/item88.xml"/><Relationship Id="rId111" Type="http://schemas.openxmlformats.org/officeDocument/2006/relationships/customXml" Target="../customXml/item111.xml"/><Relationship Id="rId153" Type="http://schemas.openxmlformats.org/officeDocument/2006/relationships/customXml" Target="../customXml/item153.xml"/><Relationship Id="rId195" Type="http://schemas.openxmlformats.org/officeDocument/2006/relationships/customXml" Target="../customXml/item195.xml"/><Relationship Id="rId209" Type="http://schemas.openxmlformats.org/officeDocument/2006/relationships/customXml" Target="../customXml/item209.xml"/><Relationship Id="rId360" Type="http://schemas.openxmlformats.org/officeDocument/2006/relationships/customXml" Target="../customXml/item360.xml"/><Relationship Id="rId416" Type="http://schemas.openxmlformats.org/officeDocument/2006/relationships/slide" Target="slides/slide33.xml"/><Relationship Id="rId220" Type="http://schemas.openxmlformats.org/officeDocument/2006/relationships/customXml" Target="../customXml/item220.xml"/><Relationship Id="rId15" Type="http://schemas.openxmlformats.org/officeDocument/2006/relationships/customXml" Target="../customXml/item15.xml"/><Relationship Id="rId57" Type="http://schemas.openxmlformats.org/officeDocument/2006/relationships/customXml" Target="../customXml/item57.xml"/><Relationship Id="rId262" Type="http://schemas.openxmlformats.org/officeDocument/2006/relationships/customXml" Target="../customXml/item262.xml"/><Relationship Id="rId318" Type="http://schemas.openxmlformats.org/officeDocument/2006/relationships/customXml" Target="../customXml/item318.xml"/><Relationship Id="rId99" Type="http://schemas.openxmlformats.org/officeDocument/2006/relationships/customXml" Target="../customXml/item99.xml"/><Relationship Id="rId122" Type="http://schemas.openxmlformats.org/officeDocument/2006/relationships/customXml" Target="../customXml/item122.xml"/><Relationship Id="rId164" Type="http://schemas.openxmlformats.org/officeDocument/2006/relationships/customXml" Target="../customXml/item164.xml"/><Relationship Id="rId371" Type="http://schemas.openxmlformats.org/officeDocument/2006/relationships/customXml" Target="../customXml/item371.xml"/><Relationship Id="rId427" Type="http://schemas.openxmlformats.org/officeDocument/2006/relationships/slide" Target="slides/slide44.xml"/><Relationship Id="rId26" Type="http://schemas.openxmlformats.org/officeDocument/2006/relationships/customXml" Target="../customXml/item26.xml"/><Relationship Id="rId231" Type="http://schemas.openxmlformats.org/officeDocument/2006/relationships/customXml" Target="../customXml/item231.xml"/><Relationship Id="rId273" Type="http://schemas.openxmlformats.org/officeDocument/2006/relationships/customXml" Target="../customXml/item273.xml"/><Relationship Id="rId329" Type="http://schemas.openxmlformats.org/officeDocument/2006/relationships/customXml" Target="../customXml/item329.xml"/><Relationship Id="rId68" Type="http://schemas.openxmlformats.org/officeDocument/2006/relationships/customXml" Target="../customXml/item68.xml"/><Relationship Id="rId133" Type="http://schemas.openxmlformats.org/officeDocument/2006/relationships/customXml" Target="../customXml/item133.xml"/><Relationship Id="rId175" Type="http://schemas.openxmlformats.org/officeDocument/2006/relationships/customXml" Target="../customXml/item175.xml"/><Relationship Id="rId340" Type="http://schemas.openxmlformats.org/officeDocument/2006/relationships/customXml" Target="../customXml/item340.xml"/><Relationship Id="rId200" Type="http://schemas.openxmlformats.org/officeDocument/2006/relationships/customXml" Target="../customXml/item200.xml"/><Relationship Id="rId382" Type="http://schemas.openxmlformats.org/officeDocument/2006/relationships/customXml" Target="../customXml/item382.xml"/><Relationship Id="rId242" Type="http://schemas.openxmlformats.org/officeDocument/2006/relationships/customXml" Target="../customXml/item242.xml"/><Relationship Id="rId284" Type="http://schemas.openxmlformats.org/officeDocument/2006/relationships/customXml" Target="../customXml/item284.xml"/><Relationship Id="rId37" Type="http://schemas.openxmlformats.org/officeDocument/2006/relationships/customXml" Target="../customXml/item37.xml"/><Relationship Id="rId79" Type="http://schemas.openxmlformats.org/officeDocument/2006/relationships/customXml" Target="../customXml/item79.xml"/><Relationship Id="rId102" Type="http://schemas.openxmlformats.org/officeDocument/2006/relationships/customXml" Target="../customXml/item102.xml"/><Relationship Id="rId144" Type="http://schemas.openxmlformats.org/officeDocument/2006/relationships/customXml" Target="../customXml/item144.xml"/><Relationship Id="rId90" Type="http://schemas.openxmlformats.org/officeDocument/2006/relationships/customXml" Target="../customXml/item90.xml"/><Relationship Id="rId186" Type="http://schemas.openxmlformats.org/officeDocument/2006/relationships/customXml" Target="../customXml/item186.xml"/><Relationship Id="rId351" Type="http://schemas.openxmlformats.org/officeDocument/2006/relationships/customXml" Target="../customXml/item351.xml"/><Relationship Id="rId393" Type="http://schemas.openxmlformats.org/officeDocument/2006/relationships/slide" Target="slides/slide10.xml"/><Relationship Id="rId407" Type="http://schemas.openxmlformats.org/officeDocument/2006/relationships/slide" Target="slides/slide24.xml"/><Relationship Id="rId211" Type="http://schemas.openxmlformats.org/officeDocument/2006/relationships/customXml" Target="../customXml/item211.xml"/><Relationship Id="rId253" Type="http://schemas.openxmlformats.org/officeDocument/2006/relationships/customXml" Target="../customXml/item253.xml"/><Relationship Id="rId295" Type="http://schemas.openxmlformats.org/officeDocument/2006/relationships/customXml" Target="../customXml/item295.xml"/><Relationship Id="rId309" Type="http://schemas.openxmlformats.org/officeDocument/2006/relationships/customXml" Target="../customXml/item309.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155" Type="http://schemas.openxmlformats.org/officeDocument/2006/relationships/customXml" Target="../customXml/item155.xml"/><Relationship Id="rId197" Type="http://schemas.openxmlformats.org/officeDocument/2006/relationships/customXml" Target="../customXml/item197.xml"/><Relationship Id="rId362" Type="http://schemas.openxmlformats.org/officeDocument/2006/relationships/customXml" Target="../customXml/item362.xml"/><Relationship Id="rId418" Type="http://schemas.openxmlformats.org/officeDocument/2006/relationships/slide" Target="slides/slide35.xml"/><Relationship Id="rId222" Type="http://schemas.openxmlformats.org/officeDocument/2006/relationships/customXml" Target="../customXml/item222.xml"/><Relationship Id="rId264" Type="http://schemas.openxmlformats.org/officeDocument/2006/relationships/customXml" Target="../customXml/item264.xml"/><Relationship Id="rId17" Type="http://schemas.openxmlformats.org/officeDocument/2006/relationships/customXml" Target="../customXml/item17.xml"/><Relationship Id="rId59" Type="http://schemas.openxmlformats.org/officeDocument/2006/relationships/customXml" Target="../customXml/item59.xml"/><Relationship Id="rId124" Type="http://schemas.openxmlformats.org/officeDocument/2006/relationships/customXml" Target="../customXml/item124.xml"/><Relationship Id="rId70" Type="http://schemas.openxmlformats.org/officeDocument/2006/relationships/customXml" Target="../customXml/item70.xml"/><Relationship Id="rId166" Type="http://schemas.openxmlformats.org/officeDocument/2006/relationships/customXml" Target="../customXml/item166.xml"/><Relationship Id="rId331" Type="http://schemas.openxmlformats.org/officeDocument/2006/relationships/customXml" Target="../customXml/item331.xml"/><Relationship Id="rId373" Type="http://schemas.openxmlformats.org/officeDocument/2006/relationships/customXml" Target="../customXml/item373.xml"/><Relationship Id="rId429" Type="http://schemas.openxmlformats.org/officeDocument/2006/relationships/handoutMaster" Target="handoutMasters/handoutMaster1.xml"/><Relationship Id="rId1" Type="http://schemas.openxmlformats.org/officeDocument/2006/relationships/customXml" Target="../customXml/item1.xml"/><Relationship Id="rId233" Type="http://schemas.openxmlformats.org/officeDocument/2006/relationships/customXml" Target="../customXml/item2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pitchFamily="34" charset="0"/>
                <a:ea typeface="+mn-ea"/>
              </a:defRPr>
            </a:lvl1pPr>
          </a:lstStyle>
          <a:p>
            <a:pPr>
              <a:defRPr/>
            </a:pPr>
            <a:endParaRPr lang="en-US" altLang="zh-CN"/>
          </a:p>
        </p:txBody>
      </p:sp>
      <p:sp>
        <p:nvSpPr>
          <p:cNvPr id="110595" name="Rectangle 3"/>
          <p:cNvSpPr>
            <a:spLocks noGrp="1" noChangeArrowheads="1"/>
          </p:cNvSpPr>
          <p:nvPr>
            <p:ph type="dt" sz="quarter"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mn-ea"/>
              </a:defRPr>
            </a:lvl1pPr>
          </a:lstStyle>
          <a:p>
            <a:pPr>
              <a:defRPr/>
            </a:pPr>
            <a:fld id="{E8DEFED1-AC88-4D9D-B5AE-78FAB8B49830}" type="datetime1">
              <a:rPr lang="zh-CN" altLang="en-US"/>
              <a:pPr>
                <a:defRPr/>
              </a:pPr>
              <a:t>2018/11/20</a:t>
            </a:fld>
            <a:endParaRPr lang="en-US" altLang="zh-CN"/>
          </a:p>
        </p:txBody>
      </p:sp>
      <p:sp>
        <p:nvSpPr>
          <p:cNvPr id="110596" name="Rectangle 4"/>
          <p:cNvSpPr>
            <a:spLocks noGrp="1" noChangeArrowheads="1"/>
          </p:cNvSpPr>
          <p:nvPr>
            <p:ph type="ftr" sz="quarter" idx="2"/>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pitchFamily="34" charset="0"/>
                <a:ea typeface="+mn-ea"/>
              </a:defRPr>
            </a:lvl1pPr>
          </a:lstStyle>
          <a:p>
            <a:pPr>
              <a:defRPr/>
            </a:pPr>
            <a:endParaRPr lang="en-US" altLang="zh-CN"/>
          </a:p>
        </p:txBody>
      </p:sp>
      <p:sp>
        <p:nvSpPr>
          <p:cNvPr id="110597" name="Rectangle 5"/>
          <p:cNvSpPr>
            <a:spLocks noGrp="1" noChangeArrowheads="1"/>
          </p:cNvSpPr>
          <p:nvPr>
            <p:ph type="sldNum" sz="quarter" idx="3"/>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BA688CF-3C29-4599-BB09-ED00C48A41C5}" type="slidenum">
              <a:rPr lang="en-US" altLang="zh-CN"/>
              <a:pPr>
                <a:defRPr/>
              </a:pPr>
              <a:t>‹#›</a:t>
            </a:fld>
            <a:endParaRPr lang="en-US" altLang="zh-CN"/>
          </a:p>
        </p:txBody>
      </p:sp>
    </p:spTree>
    <p:extLst>
      <p:ext uri="{BB962C8B-B14F-4D97-AF65-F5344CB8AC3E}">
        <p14:creationId xmlns:p14="http://schemas.microsoft.com/office/powerpoint/2010/main" val="32910346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449263"/>
          </a:xfrm>
          <a:prstGeom prst="rect">
            <a:avLst/>
          </a:prstGeom>
        </p:spPr>
        <p:txBody>
          <a:bodyPr vert="horz" lIns="91440" tIns="45720" rIns="91440" bIns="45720" rtlCol="0"/>
          <a:lstStyle>
            <a:lvl1pPr algn="l" eaLnBrk="1" hangingPunct="1">
              <a:defRPr sz="1200">
                <a:latin typeface="Arial" pitchFamily="34" charset="0"/>
                <a:ea typeface="+mn-ea"/>
              </a:defRPr>
            </a:lvl1pPr>
          </a:lstStyle>
          <a:p>
            <a:pPr>
              <a:defRPr/>
            </a:pPr>
            <a:endParaRPr lang="zh-CN" altLang="en-US"/>
          </a:p>
        </p:txBody>
      </p:sp>
      <p:sp>
        <p:nvSpPr>
          <p:cNvPr id="3" name="日期占位符 2"/>
          <p:cNvSpPr>
            <a:spLocks noGrp="1"/>
          </p:cNvSpPr>
          <p:nvPr>
            <p:ph type="dt" idx="1"/>
          </p:nvPr>
        </p:nvSpPr>
        <p:spPr>
          <a:xfrm>
            <a:off x="4022725" y="0"/>
            <a:ext cx="3078163" cy="449263"/>
          </a:xfrm>
          <a:prstGeom prst="rect">
            <a:avLst/>
          </a:prstGeom>
        </p:spPr>
        <p:txBody>
          <a:bodyPr vert="horz" lIns="91440" tIns="45720" rIns="91440" bIns="45720" rtlCol="0"/>
          <a:lstStyle>
            <a:lvl1pPr algn="r" eaLnBrk="1" hangingPunct="1">
              <a:defRPr sz="1200">
                <a:latin typeface="Arial" pitchFamily="34" charset="0"/>
                <a:ea typeface="+mn-ea"/>
              </a:defRPr>
            </a:lvl1pPr>
          </a:lstStyle>
          <a:p>
            <a:pPr>
              <a:defRPr/>
            </a:pPr>
            <a:fld id="{65355E6B-1D05-4C0D-8735-027EECAEEE00}" type="datetime1">
              <a:rPr lang="zh-CN" altLang="en-US"/>
              <a:pPr>
                <a:defRPr/>
              </a:pPr>
              <a:t>2018/11/20</a:t>
            </a:fld>
            <a:endParaRPr lang="zh-CN" altLang="en-US"/>
          </a:p>
        </p:txBody>
      </p:sp>
      <p:sp>
        <p:nvSpPr>
          <p:cNvPr id="4" name="幻灯片图像占位符 3"/>
          <p:cNvSpPr>
            <a:spLocks noGrp="1" noRot="1" noChangeAspect="1"/>
          </p:cNvSpPr>
          <p:nvPr>
            <p:ph type="sldImg" idx="2"/>
          </p:nvPr>
        </p:nvSpPr>
        <p:spPr>
          <a:xfrm>
            <a:off x="1303338" y="674688"/>
            <a:ext cx="4495800" cy="33718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709613" y="4270375"/>
            <a:ext cx="5683250" cy="4046538"/>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540750"/>
            <a:ext cx="3078163" cy="449263"/>
          </a:xfrm>
          <a:prstGeom prst="rect">
            <a:avLst/>
          </a:prstGeom>
        </p:spPr>
        <p:txBody>
          <a:bodyPr vert="horz" lIns="91440" tIns="45720" rIns="91440" bIns="45720" rtlCol="0" anchor="b"/>
          <a:lstStyle>
            <a:lvl1pPr algn="l" eaLnBrk="1" hangingPunct="1">
              <a:defRPr sz="1200">
                <a:latin typeface="Arial"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4022725" y="8540750"/>
            <a:ext cx="3078163" cy="4492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30D2157-0268-42F2-B6BE-2B8314433A0D}" type="slidenum">
              <a:rPr lang="zh-CN" altLang="en-US"/>
              <a:pPr>
                <a:defRPr/>
              </a:pPr>
              <a:t>‹#›</a:t>
            </a:fld>
            <a:endParaRPr lang="zh-CN" altLang="en-US"/>
          </a:p>
        </p:txBody>
      </p:sp>
      <p:sp>
        <p:nvSpPr>
          <p:cNvPr id="8" name="灯片编号占位符 6"/>
          <p:cNvSpPr txBox="1">
            <a:spLocks/>
          </p:cNvSpPr>
          <p:nvPr/>
        </p:nvSpPr>
        <p:spPr>
          <a:xfrm>
            <a:off x="2682874" y="3581400"/>
            <a:ext cx="3078163" cy="449263"/>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D30D2157-0268-42F2-B6BE-2B8314433A0D}" type="slidenum">
              <a:rPr lang="zh-CN" altLang="en-US" smtClean="0"/>
              <a:pPr>
                <a:defRPr/>
              </a:pPr>
              <a:t>‹#›</a:t>
            </a:fld>
            <a:endParaRPr lang="zh-CN" altLang="en-US" dirty="0"/>
          </a:p>
        </p:txBody>
      </p:sp>
    </p:spTree>
    <p:extLst>
      <p:ext uri="{BB962C8B-B14F-4D97-AF65-F5344CB8AC3E}">
        <p14:creationId xmlns:p14="http://schemas.microsoft.com/office/powerpoint/2010/main" val="189707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0D2157-0268-42F2-B6BE-2B8314433A0D}" type="slidenum">
              <a:rPr lang="zh-CN" altLang="en-US" smtClean="0"/>
              <a:pPr>
                <a:defRPr/>
              </a:pPr>
              <a:t>1</a:t>
            </a:fld>
            <a:endParaRPr lang="zh-CN" altLang="en-US"/>
          </a:p>
        </p:txBody>
      </p:sp>
    </p:spTree>
    <p:extLst>
      <p:ext uri="{BB962C8B-B14F-4D97-AF65-F5344CB8AC3E}">
        <p14:creationId xmlns:p14="http://schemas.microsoft.com/office/powerpoint/2010/main" val="1297455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10</a:t>
            </a:fld>
            <a:endParaRPr lang="zh-CN" altLang="en-US"/>
          </a:p>
        </p:txBody>
      </p:sp>
    </p:spTree>
    <p:extLst>
      <p:ext uri="{BB962C8B-B14F-4D97-AF65-F5344CB8AC3E}">
        <p14:creationId xmlns:p14="http://schemas.microsoft.com/office/powerpoint/2010/main" val="540237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11</a:t>
            </a:fld>
            <a:endParaRPr lang="zh-CN" altLang="en-US"/>
          </a:p>
        </p:txBody>
      </p:sp>
    </p:spTree>
    <p:extLst>
      <p:ext uri="{BB962C8B-B14F-4D97-AF65-F5344CB8AC3E}">
        <p14:creationId xmlns:p14="http://schemas.microsoft.com/office/powerpoint/2010/main" val="33660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12</a:t>
            </a:fld>
            <a:endParaRPr lang="zh-CN" altLang="en-US"/>
          </a:p>
        </p:txBody>
      </p:sp>
    </p:spTree>
    <p:extLst>
      <p:ext uri="{BB962C8B-B14F-4D97-AF65-F5344CB8AC3E}">
        <p14:creationId xmlns:p14="http://schemas.microsoft.com/office/powerpoint/2010/main" val="327655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13</a:t>
            </a:fld>
            <a:endParaRPr lang="zh-CN" altLang="en-US"/>
          </a:p>
        </p:txBody>
      </p:sp>
    </p:spTree>
    <p:extLst>
      <p:ext uri="{BB962C8B-B14F-4D97-AF65-F5344CB8AC3E}">
        <p14:creationId xmlns:p14="http://schemas.microsoft.com/office/powerpoint/2010/main" val="24260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14</a:t>
            </a:fld>
            <a:endParaRPr lang="zh-CN" altLang="en-US"/>
          </a:p>
        </p:txBody>
      </p:sp>
    </p:spTree>
    <p:extLst>
      <p:ext uri="{BB962C8B-B14F-4D97-AF65-F5344CB8AC3E}">
        <p14:creationId xmlns:p14="http://schemas.microsoft.com/office/powerpoint/2010/main" val="181545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15</a:t>
            </a:fld>
            <a:endParaRPr lang="zh-CN" altLang="en-US"/>
          </a:p>
        </p:txBody>
      </p:sp>
    </p:spTree>
    <p:extLst>
      <p:ext uri="{BB962C8B-B14F-4D97-AF65-F5344CB8AC3E}">
        <p14:creationId xmlns:p14="http://schemas.microsoft.com/office/powerpoint/2010/main" val="2155004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16</a:t>
            </a:fld>
            <a:endParaRPr lang="zh-CN" altLang="en-US"/>
          </a:p>
        </p:txBody>
      </p:sp>
    </p:spTree>
    <p:extLst>
      <p:ext uri="{BB962C8B-B14F-4D97-AF65-F5344CB8AC3E}">
        <p14:creationId xmlns:p14="http://schemas.microsoft.com/office/powerpoint/2010/main" val="2507404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17</a:t>
            </a:fld>
            <a:endParaRPr lang="zh-CN" altLang="en-US"/>
          </a:p>
        </p:txBody>
      </p:sp>
    </p:spTree>
    <p:extLst>
      <p:ext uri="{BB962C8B-B14F-4D97-AF65-F5344CB8AC3E}">
        <p14:creationId xmlns:p14="http://schemas.microsoft.com/office/powerpoint/2010/main" val="3628949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18</a:t>
            </a:fld>
            <a:endParaRPr lang="zh-CN" altLang="en-US"/>
          </a:p>
        </p:txBody>
      </p:sp>
    </p:spTree>
    <p:extLst>
      <p:ext uri="{BB962C8B-B14F-4D97-AF65-F5344CB8AC3E}">
        <p14:creationId xmlns:p14="http://schemas.microsoft.com/office/powerpoint/2010/main" val="87117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19</a:t>
            </a:fld>
            <a:endParaRPr lang="zh-CN" altLang="en-US"/>
          </a:p>
        </p:txBody>
      </p:sp>
    </p:spTree>
    <p:extLst>
      <p:ext uri="{BB962C8B-B14F-4D97-AF65-F5344CB8AC3E}">
        <p14:creationId xmlns:p14="http://schemas.microsoft.com/office/powerpoint/2010/main" val="3697930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a:t>
            </a:fld>
            <a:endParaRPr lang="zh-CN" altLang="en-US"/>
          </a:p>
        </p:txBody>
      </p:sp>
    </p:spTree>
    <p:extLst>
      <p:ext uri="{BB962C8B-B14F-4D97-AF65-F5344CB8AC3E}">
        <p14:creationId xmlns:p14="http://schemas.microsoft.com/office/powerpoint/2010/main" val="3946445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20</a:t>
            </a:fld>
            <a:endParaRPr lang="zh-CN" altLang="en-US"/>
          </a:p>
        </p:txBody>
      </p:sp>
    </p:spTree>
    <p:extLst>
      <p:ext uri="{BB962C8B-B14F-4D97-AF65-F5344CB8AC3E}">
        <p14:creationId xmlns:p14="http://schemas.microsoft.com/office/powerpoint/2010/main" val="1558396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21</a:t>
            </a:fld>
            <a:endParaRPr lang="zh-CN" altLang="en-US"/>
          </a:p>
        </p:txBody>
      </p:sp>
    </p:spTree>
    <p:extLst>
      <p:ext uri="{BB962C8B-B14F-4D97-AF65-F5344CB8AC3E}">
        <p14:creationId xmlns:p14="http://schemas.microsoft.com/office/powerpoint/2010/main" val="264443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22</a:t>
            </a:fld>
            <a:endParaRPr lang="zh-CN" altLang="en-US"/>
          </a:p>
        </p:txBody>
      </p:sp>
    </p:spTree>
    <p:extLst>
      <p:ext uri="{BB962C8B-B14F-4D97-AF65-F5344CB8AC3E}">
        <p14:creationId xmlns:p14="http://schemas.microsoft.com/office/powerpoint/2010/main" val="795847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23</a:t>
            </a:fld>
            <a:endParaRPr lang="zh-CN" altLang="en-US"/>
          </a:p>
        </p:txBody>
      </p:sp>
    </p:spTree>
    <p:extLst>
      <p:ext uri="{BB962C8B-B14F-4D97-AF65-F5344CB8AC3E}">
        <p14:creationId xmlns:p14="http://schemas.microsoft.com/office/powerpoint/2010/main" val="1511983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24</a:t>
            </a:fld>
            <a:endParaRPr lang="zh-CN" altLang="en-US"/>
          </a:p>
        </p:txBody>
      </p:sp>
    </p:spTree>
    <p:extLst>
      <p:ext uri="{BB962C8B-B14F-4D97-AF65-F5344CB8AC3E}">
        <p14:creationId xmlns:p14="http://schemas.microsoft.com/office/powerpoint/2010/main" val="3931355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25</a:t>
            </a:fld>
            <a:endParaRPr lang="zh-CN" altLang="en-US"/>
          </a:p>
        </p:txBody>
      </p:sp>
    </p:spTree>
    <p:extLst>
      <p:ext uri="{BB962C8B-B14F-4D97-AF65-F5344CB8AC3E}">
        <p14:creationId xmlns:p14="http://schemas.microsoft.com/office/powerpoint/2010/main" val="2684289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26</a:t>
            </a:fld>
            <a:endParaRPr lang="zh-CN" altLang="en-US"/>
          </a:p>
        </p:txBody>
      </p:sp>
    </p:spTree>
    <p:extLst>
      <p:ext uri="{BB962C8B-B14F-4D97-AF65-F5344CB8AC3E}">
        <p14:creationId xmlns:p14="http://schemas.microsoft.com/office/powerpoint/2010/main" val="57176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27</a:t>
            </a:fld>
            <a:endParaRPr lang="zh-CN" altLang="en-US"/>
          </a:p>
        </p:txBody>
      </p:sp>
    </p:spTree>
    <p:extLst>
      <p:ext uri="{BB962C8B-B14F-4D97-AF65-F5344CB8AC3E}">
        <p14:creationId xmlns:p14="http://schemas.microsoft.com/office/powerpoint/2010/main" val="3220862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28</a:t>
            </a:fld>
            <a:endParaRPr lang="zh-CN" altLang="en-US"/>
          </a:p>
        </p:txBody>
      </p:sp>
    </p:spTree>
    <p:extLst>
      <p:ext uri="{BB962C8B-B14F-4D97-AF65-F5344CB8AC3E}">
        <p14:creationId xmlns:p14="http://schemas.microsoft.com/office/powerpoint/2010/main" val="2158257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29</a:t>
            </a:fld>
            <a:endParaRPr lang="zh-CN" altLang="en-US"/>
          </a:p>
        </p:txBody>
      </p:sp>
    </p:spTree>
    <p:extLst>
      <p:ext uri="{BB962C8B-B14F-4D97-AF65-F5344CB8AC3E}">
        <p14:creationId xmlns:p14="http://schemas.microsoft.com/office/powerpoint/2010/main" val="3248395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a:t>
            </a:fld>
            <a:endParaRPr lang="zh-CN" altLang="en-US"/>
          </a:p>
        </p:txBody>
      </p:sp>
    </p:spTree>
    <p:extLst>
      <p:ext uri="{BB962C8B-B14F-4D97-AF65-F5344CB8AC3E}">
        <p14:creationId xmlns:p14="http://schemas.microsoft.com/office/powerpoint/2010/main" val="463399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30</a:t>
            </a:fld>
            <a:endParaRPr lang="zh-CN" altLang="en-US"/>
          </a:p>
        </p:txBody>
      </p:sp>
    </p:spTree>
    <p:extLst>
      <p:ext uri="{BB962C8B-B14F-4D97-AF65-F5344CB8AC3E}">
        <p14:creationId xmlns:p14="http://schemas.microsoft.com/office/powerpoint/2010/main" val="1434650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31</a:t>
            </a:fld>
            <a:endParaRPr lang="zh-CN" altLang="en-US"/>
          </a:p>
        </p:txBody>
      </p:sp>
    </p:spTree>
    <p:extLst>
      <p:ext uri="{BB962C8B-B14F-4D97-AF65-F5344CB8AC3E}">
        <p14:creationId xmlns:p14="http://schemas.microsoft.com/office/powerpoint/2010/main" val="2991707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32</a:t>
            </a:fld>
            <a:endParaRPr lang="zh-CN" altLang="en-US"/>
          </a:p>
        </p:txBody>
      </p:sp>
    </p:spTree>
    <p:extLst>
      <p:ext uri="{BB962C8B-B14F-4D97-AF65-F5344CB8AC3E}">
        <p14:creationId xmlns:p14="http://schemas.microsoft.com/office/powerpoint/2010/main" val="3324597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33</a:t>
            </a:fld>
            <a:endParaRPr lang="zh-CN" altLang="en-US"/>
          </a:p>
        </p:txBody>
      </p:sp>
    </p:spTree>
    <p:extLst>
      <p:ext uri="{BB962C8B-B14F-4D97-AF65-F5344CB8AC3E}">
        <p14:creationId xmlns:p14="http://schemas.microsoft.com/office/powerpoint/2010/main" val="3622300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34</a:t>
            </a:fld>
            <a:endParaRPr lang="zh-CN" altLang="en-US"/>
          </a:p>
        </p:txBody>
      </p:sp>
    </p:spTree>
    <p:extLst>
      <p:ext uri="{BB962C8B-B14F-4D97-AF65-F5344CB8AC3E}">
        <p14:creationId xmlns:p14="http://schemas.microsoft.com/office/powerpoint/2010/main" val="2388783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35</a:t>
            </a:fld>
            <a:endParaRPr lang="zh-CN" altLang="en-US"/>
          </a:p>
        </p:txBody>
      </p:sp>
    </p:spTree>
    <p:extLst>
      <p:ext uri="{BB962C8B-B14F-4D97-AF65-F5344CB8AC3E}">
        <p14:creationId xmlns:p14="http://schemas.microsoft.com/office/powerpoint/2010/main" val="1355937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36</a:t>
            </a:fld>
            <a:endParaRPr lang="zh-CN" altLang="en-US"/>
          </a:p>
        </p:txBody>
      </p:sp>
    </p:spTree>
    <p:extLst>
      <p:ext uri="{BB962C8B-B14F-4D97-AF65-F5344CB8AC3E}">
        <p14:creationId xmlns:p14="http://schemas.microsoft.com/office/powerpoint/2010/main" val="1107153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37</a:t>
            </a:fld>
            <a:endParaRPr lang="zh-CN" altLang="en-US"/>
          </a:p>
        </p:txBody>
      </p:sp>
    </p:spTree>
    <p:extLst>
      <p:ext uri="{BB962C8B-B14F-4D97-AF65-F5344CB8AC3E}">
        <p14:creationId xmlns:p14="http://schemas.microsoft.com/office/powerpoint/2010/main" val="3986973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38</a:t>
            </a:fld>
            <a:endParaRPr lang="zh-CN" altLang="en-US"/>
          </a:p>
        </p:txBody>
      </p:sp>
    </p:spTree>
    <p:extLst>
      <p:ext uri="{BB962C8B-B14F-4D97-AF65-F5344CB8AC3E}">
        <p14:creationId xmlns:p14="http://schemas.microsoft.com/office/powerpoint/2010/main" val="2813478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39</a:t>
            </a:fld>
            <a:endParaRPr lang="zh-CN" altLang="en-US"/>
          </a:p>
        </p:txBody>
      </p:sp>
    </p:spTree>
    <p:extLst>
      <p:ext uri="{BB962C8B-B14F-4D97-AF65-F5344CB8AC3E}">
        <p14:creationId xmlns:p14="http://schemas.microsoft.com/office/powerpoint/2010/main" val="377978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4</a:t>
            </a:fld>
            <a:endParaRPr lang="zh-CN" altLang="en-US"/>
          </a:p>
        </p:txBody>
      </p:sp>
    </p:spTree>
    <p:extLst>
      <p:ext uri="{BB962C8B-B14F-4D97-AF65-F5344CB8AC3E}">
        <p14:creationId xmlns:p14="http://schemas.microsoft.com/office/powerpoint/2010/main" val="3593445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40</a:t>
            </a:fld>
            <a:endParaRPr lang="zh-CN" altLang="en-US"/>
          </a:p>
        </p:txBody>
      </p:sp>
    </p:spTree>
    <p:extLst>
      <p:ext uri="{BB962C8B-B14F-4D97-AF65-F5344CB8AC3E}">
        <p14:creationId xmlns:p14="http://schemas.microsoft.com/office/powerpoint/2010/main" val="913517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41</a:t>
            </a:fld>
            <a:endParaRPr lang="zh-CN" altLang="en-US"/>
          </a:p>
        </p:txBody>
      </p:sp>
    </p:spTree>
    <p:extLst>
      <p:ext uri="{BB962C8B-B14F-4D97-AF65-F5344CB8AC3E}">
        <p14:creationId xmlns:p14="http://schemas.microsoft.com/office/powerpoint/2010/main" val="2894358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42</a:t>
            </a:fld>
            <a:endParaRPr lang="zh-CN" altLang="en-US"/>
          </a:p>
        </p:txBody>
      </p:sp>
    </p:spTree>
    <p:extLst>
      <p:ext uri="{BB962C8B-B14F-4D97-AF65-F5344CB8AC3E}">
        <p14:creationId xmlns:p14="http://schemas.microsoft.com/office/powerpoint/2010/main" val="953102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43</a:t>
            </a:fld>
            <a:endParaRPr lang="zh-CN" altLang="en-US"/>
          </a:p>
        </p:txBody>
      </p:sp>
    </p:spTree>
    <p:extLst>
      <p:ext uri="{BB962C8B-B14F-4D97-AF65-F5344CB8AC3E}">
        <p14:creationId xmlns:p14="http://schemas.microsoft.com/office/powerpoint/2010/main" val="4009322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5</a:t>
            </a:fld>
            <a:endParaRPr lang="zh-CN" altLang="en-US"/>
          </a:p>
        </p:txBody>
      </p:sp>
    </p:spTree>
    <p:extLst>
      <p:ext uri="{BB962C8B-B14F-4D97-AF65-F5344CB8AC3E}">
        <p14:creationId xmlns:p14="http://schemas.microsoft.com/office/powerpoint/2010/main" val="2987698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6</a:t>
            </a:fld>
            <a:endParaRPr lang="zh-CN" altLang="en-US"/>
          </a:p>
        </p:txBody>
      </p:sp>
    </p:spTree>
    <p:extLst>
      <p:ext uri="{BB962C8B-B14F-4D97-AF65-F5344CB8AC3E}">
        <p14:creationId xmlns:p14="http://schemas.microsoft.com/office/powerpoint/2010/main" val="849751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7</a:t>
            </a:fld>
            <a:endParaRPr lang="zh-CN" altLang="en-US"/>
          </a:p>
        </p:txBody>
      </p:sp>
    </p:spTree>
    <p:extLst>
      <p:ext uri="{BB962C8B-B14F-4D97-AF65-F5344CB8AC3E}">
        <p14:creationId xmlns:p14="http://schemas.microsoft.com/office/powerpoint/2010/main" val="1133873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8</a:t>
            </a:fld>
            <a:endParaRPr lang="zh-CN" altLang="en-US"/>
          </a:p>
        </p:txBody>
      </p:sp>
    </p:spTree>
    <p:extLst>
      <p:ext uri="{BB962C8B-B14F-4D97-AF65-F5344CB8AC3E}">
        <p14:creationId xmlns:p14="http://schemas.microsoft.com/office/powerpoint/2010/main" val="142302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30D2157-0268-42F2-B6BE-2B8314433A0D}" type="slidenum">
              <a:rPr lang="zh-CN" altLang="en-US" smtClean="0"/>
              <a:pPr>
                <a:defRPr/>
              </a:pPr>
              <a:t>9</a:t>
            </a:fld>
            <a:endParaRPr lang="zh-CN" altLang="en-US"/>
          </a:p>
        </p:txBody>
      </p:sp>
    </p:spTree>
    <p:extLst>
      <p:ext uri="{BB962C8B-B14F-4D97-AF65-F5344CB8AC3E}">
        <p14:creationId xmlns:p14="http://schemas.microsoft.com/office/powerpoint/2010/main" val="352933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4" name="Group 29"/>
          <p:cNvGrpSpPr>
            <a:grpSpLocks/>
          </p:cNvGrpSpPr>
          <p:nvPr/>
        </p:nvGrpSpPr>
        <p:grpSpPr bwMode="auto">
          <a:xfrm>
            <a:off x="533400" y="628650"/>
            <a:ext cx="8610600" cy="2114550"/>
            <a:chOff x="720" y="396"/>
            <a:chExt cx="5047" cy="1620"/>
          </a:xfrm>
        </p:grpSpPr>
        <p:sp>
          <p:nvSpPr>
            <p:cNvPr id="5" name="Rectangle 18"/>
            <p:cNvSpPr>
              <a:spLocks noChangeArrowheads="1"/>
            </p:cNvSpPr>
            <p:nvPr userDrawn="1"/>
          </p:nvSpPr>
          <p:spPr bwMode="gray">
            <a:xfrm>
              <a:off x="1056" y="396"/>
              <a:ext cx="4711"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6" name="Rectangle 28"/>
            <p:cNvSpPr>
              <a:spLocks noChangeArrowheads="1"/>
            </p:cNvSpPr>
            <p:nvPr userDrawn="1"/>
          </p:nvSpPr>
          <p:spPr bwMode="gray">
            <a:xfrm>
              <a:off x="720" y="1352"/>
              <a:ext cx="576" cy="664"/>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grpSp>
      <p:sp>
        <p:nvSpPr>
          <p:cNvPr id="7" name="Rectangle 17"/>
          <p:cNvSpPr>
            <a:spLocks noChangeArrowheads="1"/>
          </p:cNvSpPr>
          <p:nvPr userDrawn="1"/>
        </p:nvSpPr>
        <p:spPr bwMode="gray">
          <a:xfrm>
            <a:off x="520700" y="2555875"/>
            <a:ext cx="8623300" cy="72072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9" name="Rectangle 20"/>
          <p:cNvSpPr>
            <a:spLocks noChangeArrowheads="1"/>
          </p:cNvSpPr>
          <p:nvPr/>
        </p:nvSpPr>
        <p:spPr bwMode="gray">
          <a:xfrm>
            <a:off x="1106488" y="628650"/>
            <a:ext cx="56673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 name="Rectangle 21"/>
          <p:cNvSpPr>
            <a:spLocks noChangeArrowheads="1"/>
          </p:cNvSpPr>
          <p:nvPr/>
        </p:nvSpPr>
        <p:spPr bwMode="gray">
          <a:xfrm>
            <a:off x="1668463" y="0"/>
            <a:ext cx="585787" cy="635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1" name="Rectangle 22"/>
          <p:cNvSpPr>
            <a:spLocks noChangeArrowheads="1"/>
          </p:cNvSpPr>
          <p:nvPr/>
        </p:nvSpPr>
        <p:spPr bwMode="gray">
          <a:xfrm>
            <a:off x="1671638" y="628650"/>
            <a:ext cx="585787" cy="631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2" name="Rectangle 23"/>
          <p:cNvSpPr>
            <a:spLocks noChangeArrowheads="1"/>
          </p:cNvSpPr>
          <p:nvPr/>
        </p:nvSpPr>
        <p:spPr bwMode="gray">
          <a:xfrm>
            <a:off x="531813" y="1250732"/>
            <a:ext cx="574675" cy="6254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3" name="Rectangle 24"/>
          <p:cNvSpPr>
            <a:spLocks noChangeArrowheads="1"/>
          </p:cNvSpPr>
          <p:nvPr/>
        </p:nvSpPr>
        <p:spPr bwMode="gray">
          <a:xfrm>
            <a:off x="1106488" y="1263650"/>
            <a:ext cx="566737" cy="622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4" name="Rectangle 25"/>
          <p:cNvSpPr>
            <a:spLocks noChangeArrowheads="1"/>
          </p:cNvSpPr>
          <p:nvPr/>
        </p:nvSpPr>
        <p:spPr bwMode="gray">
          <a:xfrm>
            <a:off x="-36513" y="1885950"/>
            <a:ext cx="576263" cy="6445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Tree>
    <p:extLst>
      <p:ext uri="{BB962C8B-B14F-4D97-AF65-F5344CB8AC3E}">
        <p14:creationId xmlns:p14="http://schemas.microsoft.com/office/powerpoint/2010/main" val="20684835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45028"/>
            <a:ext cx="8229600" cy="5431972"/>
          </a:xfrm>
        </p:spPr>
        <p:txBody>
          <a:bodyPr/>
          <a:lstStyle>
            <a:lvl1pPr marL="342900" indent="-342900">
              <a:buClr>
                <a:srgbClr val="0000FF"/>
              </a:buClr>
              <a:buFont typeface="Wingdings" panose="05000000000000000000" pitchFamily="2" charset="2"/>
              <a:buChar cha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Rectangle 6">
            <a:extLst>
              <a:ext uri="{FF2B5EF4-FFF2-40B4-BE49-F238E27FC236}">
                <a16:creationId xmlns:a16="http://schemas.microsoft.com/office/drawing/2014/main" id="{2B2F5976-607D-3E41-9AD5-A368C84CBE4B}"/>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1015974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BCD1D703-1F42-DE44-827E-C95ABA84FE23}"/>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9127397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EB4BD784-0396-E743-9F56-60EB1FE6B20D}"/>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0199408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a:extLst>
              <a:ext uri="{FF2B5EF4-FFF2-40B4-BE49-F238E27FC236}">
                <a16:creationId xmlns:a16="http://schemas.microsoft.com/office/drawing/2014/main" id="{2CB5B674-E6A0-A442-BCA1-0D008B852CAF}"/>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42681699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5D0DE007-8DC1-DB41-9171-A95099B08642}"/>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4589106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5EEB869D-40FA-2345-A797-075544A0924D}"/>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30108547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83671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703435"/>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9" name="Rectangle 6">
            <a:extLst>
              <a:ext uri="{FF2B5EF4-FFF2-40B4-BE49-F238E27FC236}">
                <a16:creationId xmlns:a16="http://schemas.microsoft.com/office/drawing/2014/main" id="{E53C54F0-B72A-814C-87E8-9FE2C802B8B0}"/>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1121566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457200" y="1228725"/>
            <a:ext cx="8229600" cy="5248275"/>
          </a:xfrm>
        </p:spPr>
        <p:txBody>
          <a:bodyPr/>
          <a:lstStyle/>
          <a:p>
            <a:pPr lvl="0"/>
            <a:r>
              <a:rPr lang="zh-CN" altLang="en-US" noProof="0"/>
              <a:t>单击图标添加表格</a:t>
            </a:r>
          </a:p>
        </p:txBody>
      </p:sp>
      <p:sp>
        <p:nvSpPr>
          <p:cNvPr id="6" name="Rectangle 6">
            <a:extLst>
              <a:ext uri="{FF2B5EF4-FFF2-40B4-BE49-F238E27FC236}">
                <a16:creationId xmlns:a16="http://schemas.microsoft.com/office/drawing/2014/main" id="{F03E2514-CCD5-FA44-8886-D576ED156ADF}"/>
              </a:ext>
            </a:extLst>
          </p:cNvPr>
          <p:cNvSpPr>
            <a:spLocks noGrp="1" noChangeArrowheads="1"/>
          </p:cNvSpPr>
          <p:nvPr>
            <p:ph type="sldNum" sz="quarter" idx="11"/>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extLst>
      <p:ext uri="{BB962C8B-B14F-4D97-AF65-F5344CB8AC3E}">
        <p14:creationId xmlns:p14="http://schemas.microsoft.com/office/powerpoint/2010/main" val="40739386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ChangeArrowheads="1"/>
          </p:cNvSpPr>
          <p:nvPr userDrawn="1"/>
        </p:nvSpPr>
        <p:spPr bwMode="gray">
          <a:xfrm>
            <a:off x="269875" y="3175"/>
            <a:ext cx="8883650" cy="80962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28" name="Rectangle 24"/>
          <p:cNvSpPr>
            <a:spLocks noChangeArrowheads="1"/>
          </p:cNvSpPr>
          <p:nvPr/>
        </p:nvSpPr>
        <p:spPr bwMode="gray">
          <a:xfrm>
            <a:off x="0" y="280988"/>
            <a:ext cx="269875" cy="2698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29" name="Rectangle 25"/>
          <p:cNvSpPr>
            <a:spLocks noChangeArrowheads="1"/>
          </p:cNvSpPr>
          <p:nvPr/>
        </p:nvSpPr>
        <p:spPr bwMode="gray">
          <a:xfrm>
            <a:off x="265113" y="0"/>
            <a:ext cx="269875" cy="2698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0" name="Rectangle 28"/>
          <p:cNvSpPr>
            <a:spLocks noChangeArrowheads="1"/>
          </p:cNvSpPr>
          <p:nvPr/>
        </p:nvSpPr>
        <p:spPr bwMode="gray">
          <a:xfrm>
            <a:off x="530225" y="-4763"/>
            <a:ext cx="269875" cy="2682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1" name="Rectangle 29"/>
          <p:cNvSpPr>
            <a:spLocks noChangeArrowheads="1"/>
          </p:cNvSpPr>
          <p:nvPr/>
        </p:nvSpPr>
        <p:spPr bwMode="gray">
          <a:xfrm>
            <a:off x="265113" y="261938"/>
            <a:ext cx="269875" cy="269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032" name="Freeform 15"/>
          <p:cNvSpPr>
            <a:spLocks/>
          </p:cNvSpPr>
          <p:nvPr userDrawn="1"/>
        </p:nvSpPr>
        <p:spPr bwMode="gray">
          <a:xfrm>
            <a:off x="0" y="5881688"/>
            <a:ext cx="9544050" cy="976311"/>
          </a:xfrm>
          <a:custGeom>
            <a:avLst/>
            <a:gdLst>
              <a:gd name="T0" fmla="*/ 2147483647 w 6012"/>
              <a:gd name="T1" fmla="*/ 0 h 1706"/>
              <a:gd name="T2" fmla="*/ 2147483647 w 6012"/>
              <a:gd name="T3" fmla="*/ 2147483647 h 1706"/>
              <a:gd name="T4" fmla="*/ 0 w 6012"/>
              <a:gd name="T5" fmla="*/ 2147483647 h 1706"/>
              <a:gd name="T6" fmla="*/ 2147483647 w 6012"/>
              <a:gd name="T7" fmla="*/ 2147483647 h 1706"/>
              <a:gd name="T8" fmla="*/ 2147483647 w 6012"/>
              <a:gd name="T9" fmla="*/ 2147483647 h 17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12" h="1706">
                <a:moveTo>
                  <a:pt x="5760" y="0"/>
                </a:moveTo>
                <a:cubicBezTo>
                  <a:pt x="5736" y="43"/>
                  <a:pt x="6012" y="1484"/>
                  <a:pt x="4332" y="1484"/>
                </a:cubicBezTo>
                <a:lnTo>
                  <a:pt x="0" y="1493"/>
                </a:lnTo>
                <a:lnTo>
                  <a:pt x="1" y="1706"/>
                </a:lnTo>
                <a:lnTo>
                  <a:pt x="5760" y="1671"/>
                </a:lnTo>
              </a:path>
            </a:pathLst>
          </a:custGeom>
          <a:gradFill rotWithShape="1">
            <a:gsLst>
              <a:gs pos="0">
                <a:srgbClr val="3D81BF"/>
              </a:gs>
              <a:gs pos="100000">
                <a:srgbClr val="B5CFE7"/>
              </a:gs>
            </a:gsLst>
            <a:lin ang="5400000" scaled="1"/>
          </a:grad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endParaRPr lang="zh-CN" altLang="en-US"/>
          </a:p>
        </p:txBody>
      </p:sp>
      <p:sp>
        <p:nvSpPr>
          <p:cNvPr id="1033" name="Freeform 16"/>
          <p:cNvSpPr>
            <a:spLocks/>
          </p:cNvSpPr>
          <p:nvPr userDrawn="1"/>
        </p:nvSpPr>
        <p:spPr bwMode="gray">
          <a:xfrm>
            <a:off x="9525" y="6324600"/>
            <a:ext cx="9144000" cy="574763"/>
          </a:xfrm>
          <a:custGeom>
            <a:avLst/>
            <a:gdLst>
              <a:gd name="T0" fmla="*/ 2147483647 w 5760"/>
              <a:gd name="T1" fmla="*/ 0 h 689"/>
              <a:gd name="T2" fmla="*/ 2147483647 w 5760"/>
              <a:gd name="T3" fmla="*/ 2147483647 h 689"/>
              <a:gd name="T4" fmla="*/ 0 w 5760"/>
              <a:gd name="T5" fmla="*/ 2147483647 h 689"/>
              <a:gd name="T6" fmla="*/ 2147483647 w 5760"/>
              <a:gd name="T7" fmla="*/ 2147483647 h 689"/>
              <a:gd name="T8" fmla="*/ 2147483647 w 5760"/>
              <a:gd name="T9" fmla="*/ 2147483647 h 6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0" h="689">
                <a:moveTo>
                  <a:pt x="5754" y="0"/>
                </a:moveTo>
                <a:cubicBezTo>
                  <a:pt x="5730" y="0"/>
                  <a:pt x="5640" y="474"/>
                  <a:pt x="4722" y="486"/>
                </a:cubicBezTo>
                <a:lnTo>
                  <a:pt x="0" y="489"/>
                </a:lnTo>
                <a:lnTo>
                  <a:pt x="1" y="689"/>
                </a:lnTo>
                <a:lnTo>
                  <a:pt x="5760" y="657"/>
                </a:lnTo>
              </a:path>
            </a:pathLst>
          </a:custGeom>
          <a:solidFill>
            <a:srgbClr val="3366CC"/>
          </a:solid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endParaRPr lang="zh-CN" altLang="en-US"/>
          </a:p>
        </p:txBody>
      </p:sp>
      <p:sp>
        <p:nvSpPr>
          <p:cNvPr id="1034" name="Rectangle 29"/>
          <p:cNvSpPr>
            <a:spLocks noChangeArrowheads="1"/>
          </p:cNvSpPr>
          <p:nvPr userDrawn="1"/>
        </p:nvSpPr>
        <p:spPr bwMode="gray">
          <a:xfrm>
            <a:off x="0" y="542925"/>
            <a:ext cx="269875" cy="269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solidFill>
                <a:srgbClr val="000000"/>
              </a:solidFill>
            </a:endParaRPr>
          </a:p>
        </p:txBody>
      </p:sp>
      <p:sp>
        <p:nvSpPr>
          <p:cNvPr id="14" name="Rectangle 6">
            <a:extLst>
              <a:ext uri="{FF2B5EF4-FFF2-40B4-BE49-F238E27FC236}">
                <a16:creationId xmlns:a16="http://schemas.microsoft.com/office/drawing/2014/main" id="{35E8C286-6956-5745-8303-1A6FFF420659}"/>
              </a:ext>
            </a:extLst>
          </p:cNvPr>
          <p:cNvSpPr>
            <a:spLocks noGrp="1" noChangeArrowheads="1"/>
          </p:cNvSpPr>
          <p:nvPr>
            <p:ph type="sldNum" sz="quarter" idx="4"/>
          </p:nvPr>
        </p:nvSpPr>
        <p:spPr>
          <a:xfrm>
            <a:off x="8631088" y="6492701"/>
            <a:ext cx="2133600" cy="320675"/>
          </a:xfrm>
          <a:prstGeom prst="rect">
            <a:avLst/>
          </a:prstGeom>
        </p:spPr>
        <p:txBody>
          <a:bodyPr vert="horz" wrap="square" lIns="91440" tIns="45720" rIns="91440" bIns="45720" numCol="1" anchor="t" anchorCtr="0" compatLnSpc="1">
            <a:prstTxWarp prst="textNoShape">
              <a:avLst/>
            </a:prstTxWarp>
          </a:bodyPr>
          <a:lstStyle>
            <a:lvl1pPr eaLnBrk="1" hangingPunct="1">
              <a:defRPr b="1">
                <a:solidFill>
                  <a:schemeClr val="bg1"/>
                </a:solidFill>
              </a:defRPr>
            </a:lvl1pPr>
          </a:lstStyle>
          <a:p>
            <a:pPr>
              <a:defRPr/>
            </a:pPr>
            <a:r>
              <a:rPr lang="en-US" altLang="zh-Hans" dirty="0"/>
              <a:t>P</a:t>
            </a:r>
            <a:fld id="{DE7977A6-0A49-4E6F-894B-BE950EF59A9F}"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701" r:id="rId1"/>
    <p:sldLayoutId id="2147484700" r:id="rId2"/>
    <p:sldLayoutId id="2147484702" r:id="rId3"/>
    <p:sldLayoutId id="2147484703" r:id="rId4"/>
    <p:sldLayoutId id="2147484704" r:id="rId5"/>
    <p:sldLayoutId id="2147484706" r:id="rId6"/>
    <p:sldLayoutId id="2147484707" r:id="rId7"/>
    <p:sldLayoutId id="2147484708" r:id="rId8"/>
    <p:sldLayoutId id="2147484711" r:id="rId9"/>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683568" y="908720"/>
            <a:ext cx="8270544" cy="1066189"/>
          </a:xfrm>
          <a:prstGeom prst="rect">
            <a:avLst/>
          </a:prstGeom>
          <a:noFill/>
          <a:ln w="9525">
            <a:noFill/>
            <a:miter lim="800000"/>
            <a:headEnd/>
            <a:tailEnd/>
          </a:ln>
        </p:spPr>
        <p:txBody>
          <a:bodyPr wrap="square">
            <a:spAutoFit/>
          </a:bodyPr>
          <a:lstStyle/>
          <a:p>
            <a:pPr algn="ctr">
              <a:lnSpc>
                <a:spcPct val="150000"/>
              </a:lnSpc>
              <a:spcAft>
                <a:spcPts val="600"/>
              </a:spcAft>
              <a:defRPr/>
            </a:pPr>
            <a:r>
              <a:rPr lang="zh-CN" altLang="en-US" sz="4800" b="1" dirty="0">
                <a:solidFill>
                  <a:srgbClr val="FFFFFF"/>
                </a:solidFill>
                <a:latin typeface="Verdana" panose="020B0604030504040204" pitchFamily="34" charset="0"/>
                <a:ea typeface="Verdana" panose="020B0604030504040204" pitchFamily="34" charset="0"/>
                <a:cs typeface="Verdana" panose="020B0604030504040204" pitchFamily="34" charset="0"/>
              </a:rPr>
              <a:t>网络传播与传播网络</a:t>
            </a:r>
            <a:endParaRPr lang="en-US" altLang="zh-CN" sz="4800" b="1"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4340" name="TextBox 4"/>
          <p:cNvSpPr txBox="1">
            <a:spLocks noChangeArrowheads="1"/>
          </p:cNvSpPr>
          <p:nvPr/>
        </p:nvSpPr>
        <p:spPr bwMode="auto">
          <a:xfrm>
            <a:off x="1459986" y="3861048"/>
            <a:ext cx="6553200" cy="1781642"/>
          </a:xfrm>
          <a:prstGeom prst="rect">
            <a:avLst/>
          </a:prstGeom>
          <a:noFill/>
          <a:ln w="9525">
            <a:noFill/>
            <a:miter lim="800000"/>
            <a:headEnd/>
            <a:tailEnd/>
          </a:ln>
        </p:spPr>
        <p:txBody>
          <a:bodyPr wrap="square">
            <a:spAutoFit/>
          </a:bodyPr>
          <a:lstStyle/>
          <a:p>
            <a:pPr algn="ctr">
              <a:lnSpc>
                <a:spcPct val="125000"/>
              </a:lnSpc>
              <a:spcBef>
                <a:spcPts val="1200"/>
              </a:spcBef>
              <a:spcAft>
                <a:spcPts val="1200"/>
              </a:spcAft>
              <a:defRPr/>
            </a:pPr>
            <a:r>
              <a:rPr lang="zh-CN" altLang="en-US"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黑体" panose="02010609060101010101" pitchFamily="49" charset="-122"/>
                <a:cs typeface="Verdana" panose="020B0604030504040204" pitchFamily="34" charset="0"/>
              </a:rPr>
              <a:t>许小可</a:t>
            </a:r>
            <a:r>
              <a:rPr lang="zh-Hans" altLang="en-US"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黑体" panose="02010609060101010101" pitchFamily="49" charset="-122"/>
                <a:cs typeface="Verdana" panose="020B0604030504040204" pitchFamily="34" charset="0"/>
              </a:rPr>
              <a:t> </a:t>
            </a:r>
            <a:endParaRPr lang="en-US" altLang="zh-CN" sz="4400" kern="2000" cap="all" spc="30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latin typeface="Verdana" panose="020B0604030504040204" pitchFamily="34" charset="0"/>
              <a:ea typeface="Verdana" panose="020B0604030504040204" pitchFamily="34" charset="0"/>
              <a:cs typeface="Verdana" panose="020B0604030504040204" pitchFamily="34" charset="0"/>
            </a:endParaRPr>
          </a:p>
          <a:p>
            <a:pPr algn="ctr">
              <a:lnSpc>
                <a:spcPct val="125000"/>
              </a:lnSpc>
              <a:spcBef>
                <a:spcPts val="600"/>
              </a:spcBef>
              <a:spcAft>
                <a:spcPts val="1200"/>
              </a:spcAft>
              <a:defRPr/>
            </a:pPr>
            <a:r>
              <a:rPr lang="zh-CN" altLang="en-US" sz="3600" b="1" dirty="0">
                <a:latin typeface="Verdana" panose="020B0604030504040204" pitchFamily="34" charset="0"/>
                <a:ea typeface="黑体" panose="02010609060101010101" pitchFamily="49" charset="-122"/>
                <a:cs typeface="Verdana" panose="020B0604030504040204" pitchFamily="34" charset="0"/>
              </a:rPr>
              <a:t>大连民族大学信通学院</a:t>
            </a:r>
            <a:endParaRPr lang="en-US" altLang="zh-CN" sz="3600" b="1" dirty="0">
              <a:latin typeface="Verdana" panose="020B0604030504040204" pitchFamily="34" charset="0"/>
              <a:ea typeface="Verdana" panose="020B0604030504040204" pitchFamily="34" charset="0"/>
              <a:cs typeface="Verdana" panose="020B060403050404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5.2</a:t>
            </a:r>
            <a:r>
              <a:rPr lang="zh-CN" altLang="en-US" sz="3600" b="1" dirty="0">
                <a:solidFill>
                  <a:schemeClr val="bg1"/>
                </a:solidFill>
                <a:latin typeface="黑体" panose="02010609060101010101" pitchFamily="49" charset="-122"/>
                <a:ea typeface="黑体" panose="02010609060101010101" pitchFamily="49" charset="-122"/>
              </a:rPr>
              <a:t> 社会网络传播中的热点研究问题</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10</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1091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[6]</a:t>
            </a:r>
            <a:r>
              <a:rPr lang="zh-CN" altLang="en-US" b="1" kern="0" dirty="0"/>
              <a:t> 传播路径预测与重构</a:t>
            </a:r>
            <a:endParaRPr lang="en-US" altLang="zh-CN" b="1" kern="0" dirty="0"/>
          </a:p>
        </p:txBody>
      </p:sp>
      <p:pic>
        <p:nvPicPr>
          <p:cNvPr id="10" name="图片 9">
            <a:extLst>
              <a:ext uri="{FF2B5EF4-FFF2-40B4-BE49-F238E27FC236}">
                <a16:creationId xmlns:a16="http://schemas.microsoft.com/office/drawing/2014/main" id="{59C86B6A-1BF2-EC45-8D25-AF069D5BC1AB}"/>
              </a:ext>
            </a:extLst>
          </p:cNvPr>
          <p:cNvPicPr>
            <a:picLocks noChangeAspect="1"/>
          </p:cNvPicPr>
          <p:nvPr/>
        </p:nvPicPr>
        <p:blipFill>
          <a:blip r:embed="rId3"/>
          <a:stretch>
            <a:fillRect/>
          </a:stretch>
        </p:blipFill>
        <p:spPr>
          <a:xfrm>
            <a:off x="505747" y="1792516"/>
            <a:ext cx="8331200" cy="2882900"/>
          </a:xfrm>
          <a:prstGeom prst="rect">
            <a:avLst/>
          </a:prstGeom>
        </p:spPr>
      </p:pic>
      <p:sp>
        <p:nvSpPr>
          <p:cNvPr id="11" name="矩形 10">
            <a:extLst>
              <a:ext uri="{FF2B5EF4-FFF2-40B4-BE49-F238E27FC236}">
                <a16:creationId xmlns:a16="http://schemas.microsoft.com/office/drawing/2014/main" id="{1EC605C3-9011-224E-9ABF-E2D4CA90EC4C}"/>
              </a:ext>
            </a:extLst>
          </p:cNvPr>
          <p:cNvSpPr/>
          <p:nvPr/>
        </p:nvSpPr>
        <p:spPr>
          <a:xfrm>
            <a:off x="624163" y="4946181"/>
            <a:ext cx="8426369" cy="735394"/>
          </a:xfrm>
          <a:prstGeom prst="rect">
            <a:avLst/>
          </a:prstGeom>
        </p:spPr>
        <p:txBody>
          <a:bodyPr wrap="square">
            <a:spAutoFit/>
          </a:bodyPr>
          <a:lstStyle/>
          <a:p>
            <a:pPr algn="ctr">
              <a:lnSpc>
                <a:spcPct val="150000"/>
              </a:lnSpc>
            </a:pPr>
            <a:r>
              <a:rPr lang="en-US" altLang="zh-CN" sz="3200" b="1" dirty="0"/>
              <a:t>(a)</a:t>
            </a:r>
            <a:r>
              <a:rPr lang="zh-CN" altLang="en-US" sz="3200" b="1" dirty="0"/>
              <a:t>社交网络结构        </a:t>
            </a:r>
            <a:r>
              <a:rPr lang="en-US" altLang="zh-CN" sz="3200" b="1" dirty="0"/>
              <a:t>(b) </a:t>
            </a:r>
            <a:r>
              <a:rPr lang="zh-CN" altLang="en-US" sz="3200" b="1" dirty="0"/>
              <a:t>网络中的节点信息</a:t>
            </a:r>
            <a:endParaRPr lang="zh-CN" altLang="en-US" sz="3200" dirty="0">
              <a:solidFill>
                <a:srgbClr val="FF0000"/>
              </a:solidFill>
            </a:endParaRPr>
          </a:p>
        </p:txBody>
      </p:sp>
      <p:sp>
        <p:nvSpPr>
          <p:cNvPr id="12" name="矩形 11">
            <a:extLst>
              <a:ext uri="{FF2B5EF4-FFF2-40B4-BE49-F238E27FC236}">
                <a16:creationId xmlns:a16="http://schemas.microsoft.com/office/drawing/2014/main" id="{78CD8D82-BAF6-814A-98A6-3CE8CCD832A5}"/>
              </a:ext>
            </a:extLst>
          </p:cNvPr>
          <p:cNvSpPr/>
          <p:nvPr/>
        </p:nvSpPr>
        <p:spPr>
          <a:xfrm>
            <a:off x="691776" y="5681803"/>
            <a:ext cx="8426369" cy="735394"/>
          </a:xfrm>
          <a:prstGeom prst="rect">
            <a:avLst/>
          </a:prstGeom>
        </p:spPr>
        <p:txBody>
          <a:bodyPr wrap="square">
            <a:spAutoFit/>
          </a:bodyPr>
          <a:lstStyle/>
          <a:p>
            <a:pPr algn="ctr">
              <a:lnSpc>
                <a:spcPct val="150000"/>
              </a:lnSpc>
            </a:pPr>
            <a:r>
              <a:rPr lang="zh-CN" altLang="en-US" sz="3200" b="1" dirty="0">
                <a:solidFill>
                  <a:srgbClr val="0000FF"/>
                </a:solidFill>
              </a:rPr>
              <a:t>基于信息传播的社交网络结构重构</a:t>
            </a:r>
            <a:endParaRPr lang="zh-CN" altLang="en-US" sz="3200" dirty="0">
              <a:solidFill>
                <a:srgbClr val="0000FF"/>
              </a:solidFill>
            </a:endParaRPr>
          </a:p>
        </p:txBody>
      </p:sp>
    </p:spTree>
    <p:extLst>
      <p:ext uri="{BB962C8B-B14F-4D97-AF65-F5344CB8AC3E}">
        <p14:creationId xmlns:p14="http://schemas.microsoft.com/office/powerpoint/2010/main" val="1392132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5.2</a:t>
            </a:r>
            <a:r>
              <a:rPr lang="zh-CN" altLang="en-US" sz="3600" b="1" dirty="0">
                <a:solidFill>
                  <a:schemeClr val="bg1"/>
                </a:solidFill>
                <a:latin typeface="黑体" panose="02010609060101010101" pitchFamily="49" charset="-122"/>
                <a:ea typeface="黑体" panose="02010609060101010101" pitchFamily="49" charset="-122"/>
              </a:rPr>
              <a:t> 社会网络传播中的热点研究问题</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11</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1091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[6]</a:t>
            </a:r>
            <a:r>
              <a:rPr lang="zh-CN" altLang="en-US" b="1" kern="0" dirty="0"/>
              <a:t> 传播路径预测与重构</a:t>
            </a:r>
            <a:endParaRPr lang="en-US" altLang="zh-CN" b="1" kern="0" dirty="0"/>
          </a:p>
        </p:txBody>
      </p:sp>
      <p:sp>
        <p:nvSpPr>
          <p:cNvPr id="7" name="矩形 6">
            <a:extLst>
              <a:ext uri="{FF2B5EF4-FFF2-40B4-BE49-F238E27FC236}">
                <a16:creationId xmlns:a16="http://schemas.microsoft.com/office/drawing/2014/main" id="{583C8A04-EBB7-0E4C-9713-03E68405A3EA}"/>
              </a:ext>
            </a:extLst>
          </p:cNvPr>
          <p:cNvSpPr/>
          <p:nvPr/>
        </p:nvSpPr>
        <p:spPr>
          <a:xfrm>
            <a:off x="82643" y="4946181"/>
            <a:ext cx="8967889" cy="735394"/>
          </a:xfrm>
          <a:prstGeom prst="rect">
            <a:avLst/>
          </a:prstGeom>
        </p:spPr>
        <p:txBody>
          <a:bodyPr wrap="square">
            <a:spAutoFit/>
          </a:bodyPr>
          <a:lstStyle/>
          <a:p>
            <a:pPr algn="ctr">
              <a:lnSpc>
                <a:spcPct val="150000"/>
              </a:lnSpc>
            </a:pPr>
            <a:r>
              <a:rPr lang="en-US" altLang="zh-CN" sz="3200" b="1" dirty="0"/>
              <a:t>(c)</a:t>
            </a:r>
            <a:r>
              <a:rPr lang="zh-CN" altLang="en-US" sz="3200" b="1" dirty="0"/>
              <a:t>一次信息传播过程  </a:t>
            </a:r>
            <a:r>
              <a:rPr lang="en-US" altLang="zh-CN" sz="3200" b="1" dirty="0"/>
              <a:t>(d)</a:t>
            </a:r>
            <a:r>
              <a:rPr lang="zh-CN" altLang="en-US" sz="3200" b="1" dirty="0"/>
              <a:t>另外一次信息传播过程</a:t>
            </a:r>
            <a:endParaRPr lang="zh-CN" altLang="en-US" sz="3200" dirty="0">
              <a:solidFill>
                <a:srgbClr val="FF0000"/>
              </a:solidFill>
            </a:endParaRPr>
          </a:p>
        </p:txBody>
      </p:sp>
      <p:sp>
        <p:nvSpPr>
          <p:cNvPr id="8" name="矩形 7">
            <a:extLst>
              <a:ext uri="{FF2B5EF4-FFF2-40B4-BE49-F238E27FC236}">
                <a16:creationId xmlns:a16="http://schemas.microsoft.com/office/drawing/2014/main" id="{B917E796-F95E-FC45-9AF6-C1A3A9923D86}"/>
              </a:ext>
            </a:extLst>
          </p:cNvPr>
          <p:cNvSpPr/>
          <p:nvPr/>
        </p:nvSpPr>
        <p:spPr>
          <a:xfrm>
            <a:off x="691776" y="5681803"/>
            <a:ext cx="8426369" cy="735394"/>
          </a:xfrm>
          <a:prstGeom prst="rect">
            <a:avLst/>
          </a:prstGeom>
        </p:spPr>
        <p:txBody>
          <a:bodyPr wrap="square">
            <a:spAutoFit/>
          </a:bodyPr>
          <a:lstStyle/>
          <a:p>
            <a:pPr algn="ctr">
              <a:lnSpc>
                <a:spcPct val="150000"/>
              </a:lnSpc>
            </a:pPr>
            <a:r>
              <a:rPr lang="zh-CN" altLang="en-US" sz="3200" b="1" dirty="0">
                <a:solidFill>
                  <a:srgbClr val="0000FF"/>
                </a:solidFill>
              </a:rPr>
              <a:t>基于信息传播的社交网络结构重构</a:t>
            </a:r>
            <a:endParaRPr lang="zh-CN" altLang="en-US" sz="3200" dirty="0">
              <a:solidFill>
                <a:srgbClr val="0000FF"/>
              </a:solidFill>
            </a:endParaRPr>
          </a:p>
        </p:txBody>
      </p:sp>
      <p:pic>
        <p:nvPicPr>
          <p:cNvPr id="9" name="图片 8">
            <a:extLst>
              <a:ext uri="{FF2B5EF4-FFF2-40B4-BE49-F238E27FC236}">
                <a16:creationId xmlns:a16="http://schemas.microsoft.com/office/drawing/2014/main" id="{2B0AFCC8-4981-6740-9C11-D95D5295C79A}"/>
              </a:ext>
            </a:extLst>
          </p:cNvPr>
          <p:cNvPicPr>
            <a:picLocks noChangeAspect="1"/>
          </p:cNvPicPr>
          <p:nvPr/>
        </p:nvPicPr>
        <p:blipFill>
          <a:blip r:embed="rId3"/>
          <a:stretch>
            <a:fillRect/>
          </a:stretch>
        </p:blipFill>
        <p:spPr>
          <a:xfrm>
            <a:off x="82643" y="1855593"/>
            <a:ext cx="9073430" cy="3015084"/>
          </a:xfrm>
          <a:prstGeom prst="rect">
            <a:avLst/>
          </a:prstGeom>
        </p:spPr>
      </p:pic>
    </p:spTree>
    <p:extLst>
      <p:ext uri="{BB962C8B-B14F-4D97-AF65-F5344CB8AC3E}">
        <p14:creationId xmlns:p14="http://schemas.microsoft.com/office/powerpoint/2010/main" val="37678492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5.3</a:t>
            </a:r>
            <a:r>
              <a:rPr lang="zh-CN" altLang="en-US" sz="3600" b="1" dirty="0">
                <a:solidFill>
                  <a:schemeClr val="bg1"/>
                </a:solidFill>
                <a:latin typeface="黑体" panose="02010609060101010101" pitchFamily="49" charset="-122"/>
                <a:ea typeface="黑体" panose="02010609060101010101" pitchFamily="49" charset="-122"/>
              </a:rPr>
              <a:t> 社会网络的拓扑结构特征</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12</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908720"/>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节点的度特征</a:t>
            </a:r>
            <a:endParaRPr lang="en-US" altLang="zh-CN" b="1" kern="0" dirty="0"/>
          </a:p>
        </p:txBody>
      </p:sp>
      <p:sp>
        <p:nvSpPr>
          <p:cNvPr id="5" name="内容占位符 1">
            <a:extLst>
              <a:ext uri="{FF2B5EF4-FFF2-40B4-BE49-F238E27FC236}">
                <a16:creationId xmlns:a16="http://schemas.microsoft.com/office/drawing/2014/main" id="{F6FE2B22-38F8-ED40-AD68-D1E5B4C34A77}"/>
              </a:ext>
            </a:extLst>
          </p:cNvPr>
          <p:cNvSpPr txBox="1">
            <a:spLocks/>
          </p:cNvSpPr>
          <p:nvPr/>
        </p:nvSpPr>
        <p:spPr bwMode="auto">
          <a:xfrm>
            <a:off x="0" y="2388552"/>
            <a:ext cx="8964488"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en-US" altLang="zh-CN" sz="2400" b="1" kern="0" dirty="0"/>
              <a:t>(1) </a:t>
            </a:r>
            <a:r>
              <a:rPr lang="zh-CN" altLang="en-US" sz="2400" b="1" kern="0" dirty="0"/>
              <a:t>节点的度</a:t>
            </a:r>
            <a:r>
              <a:rPr lang="en-US" altLang="zh-CN" sz="2400" b="1" kern="0" dirty="0"/>
              <a:t>: </a:t>
            </a:r>
          </a:p>
          <a:p>
            <a:pPr>
              <a:lnSpc>
                <a:spcPct val="200000"/>
              </a:lnSpc>
              <a:spcBef>
                <a:spcPts val="576"/>
              </a:spcBef>
              <a:spcAft>
                <a:spcPts val="600"/>
              </a:spcAft>
            </a:pPr>
            <a:r>
              <a:rPr lang="en-US" altLang="zh-CN" sz="2400" b="1" kern="0" dirty="0"/>
              <a:t>(2) </a:t>
            </a:r>
            <a:r>
              <a:rPr lang="zh-CN" altLang="en-US" sz="2400" b="1" kern="0" dirty="0"/>
              <a:t>网络的平均度与密度</a:t>
            </a:r>
            <a:endParaRPr lang="en-US" altLang="zh-CN" sz="2400" b="1" kern="0" dirty="0"/>
          </a:p>
          <a:p>
            <a:pPr>
              <a:lnSpc>
                <a:spcPct val="200000"/>
              </a:lnSpc>
              <a:spcBef>
                <a:spcPts val="576"/>
              </a:spcBef>
              <a:spcAft>
                <a:spcPts val="600"/>
              </a:spcAft>
            </a:pPr>
            <a:r>
              <a:rPr lang="en-US" altLang="zh-CN" sz="2400" b="1" kern="0" dirty="0"/>
              <a:t>(3) </a:t>
            </a:r>
            <a:r>
              <a:rPr lang="zh-CN" altLang="en-US" sz="2400" b="1" kern="0" dirty="0"/>
              <a:t>节点的度分布</a:t>
            </a:r>
            <a:r>
              <a:rPr lang="en-US" altLang="zh-CN" sz="2400" b="1" kern="0" dirty="0"/>
              <a:t>: </a:t>
            </a:r>
          </a:p>
        </p:txBody>
      </p:sp>
      <p:pic>
        <p:nvPicPr>
          <p:cNvPr id="7" name="图片 6">
            <a:extLst>
              <a:ext uri="{FF2B5EF4-FFF2-40B4-BE49-F238E27FC236}">
                <a16:creationId xmlns:a16="http://schemas.microsoft.com/office/drawing/2014/main" id="{9C78A728-0D1D-7B4C-85C5-4C481CCD063A}"/>
              </a:ext>
            </a:extLst>
          </p:cNvPr>
          <p:cNvPicPr/>
          <p:nvPr/>
        </p:nvPicPr>
        <p:blipFill>
          <a:blip r:embed="rId3"/>
          <a:stretch>
            <a:fillRect/>
          </a:stretch>
        </p:blipFill>
        <p:spPr>
          <a:xfrm>
            <a:off x="3943732" y="1988840"/>
            <a:ext cx="5200268" cy="3640379"/>
          </a:xfrm>
          <a:prstGeom prst="rect">
            <a:avLst/>
          </a:prstGeom>
        </p:spPr>
      </p:pic>
    </p:spTree>
    <p:extLst>
      <p:ext uri="{BB962C8B-B14F-4D97-AF65-F5344CB8AC3E}">
        <p14:creationId xmlns:p14="http://schemas.microsoft.com/office/powerpoint/2010/main" val="39779639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5.3</a:t>
            </a:r>
            <a:r>
              <a:rPr lang="zh-CN" altLang="en-US" sz="3600" b="1" dirty="0">
                <a:solidFill>
                  <a:schemeClr val="bg1"/>
                </a:solidFill>
                <a:latin typeface="黑体" panose="02010609060101010101" pitchFamily="49" charset="-122"/>
                <a:ea typeface="黑体" panose="02010609060101010101" pitchFamily="49" charset="-122"/>
              </a:rPr>
              <a:t> 社会网络的拓扑结构特征</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13</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800835"/>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节点的度特征</a:t>
            </a:r>
            <a:endParaRPr lang="en-US" altLang="zh-CN" b="1" kern="0" dirty="0"/>
          </a:p>
        </p:txBody>
      </p:sp>
      <p:pic>
        <p:nvPicPr>
          <p:cNvPr id="8" name="Picture 63">
            <a:extLst>
              <a:ext uri="{FF2B5EF4-FFF2-40B4-BE49-F238E27FC236}">
                <a16:creationId xmlns:a16="http://schemas.microsoft.com/office/drawing/2014/main" id="{EAA6D235-35C0-B043-8498-52E497D0C68E}"/>
              </a:ext>
            </a:extLst>
          </p:cNvPr>
          <p:cNvPicPr/>
          <p:nvPr/>
        </p:nvPicPr>
        <p:blipFill>
          <a:blip r:embed="rId3"/>
          <a:srcRect/>
          <a:stretch>
            <a:fillRect/>
          </a:stretch>
        </p:blipFill>
        <p:spPr bwMode="auto">
          <a:xfrm>
            <a:off x="125760" y="1772816"/>
            <a:ext cx="9036496" cy="3872325"/>
          </a:xfrm>
          <a:prstGeom prst="rect">
            <a:avLst/>
          </a:prstGeom>
          <a:noFill/>
          <a:ln w="9525">
            <a:noFill/>
            <a:miter lim="800000"/>
            <a:headEnd/>
            <a:tailEnd/>
          </a:ln>
        </p:spPr>
      </p:pic>
      <p:sp>
        <p:nvSpPr>
          <p:cNvPr id="9" name="矩形 8">
            <a:extLst>
              <a:ext uri="{FF2B5EF4-FFF2-40B4-BE49-F238E27FC236}">
                <a16:creationId xmlns:a16="http://schemas.microsoft.com/office/drawing/2014/main" id="{8EC0FE93-33B3-0A4D-AF83-BE3DD2D77295}"/>
              </a:ext>
            </a:extLst>
          </p:cNvPr>
          <p:cNvSpPr/>
          <p:nvPr/>
        </p:nvSpPr>
        <p:spPr>
          <a:xfrm>
            <a:off x="179512" y="5740742"/>
            <a:ext cx="8722609" cy="955903"/>
          </a:xfrm>
          <a:prstGeom prst="rect">
            <a:avLst/>
          </a:prstGeom>
        </p:spPr>
        <p:txBody>
          <a:bodyPr wrap="square">
            <a:spAutoFit/>
          </a:bodyPr>
          <a:lstStyle/>
          <a:p>
            <a:pPr algn="ctr">
              <a:lnSpc>
                <a:spcPct val="150000"/>
              </a:lnSpc>
            </a:pPr>
            <a:r>
              <a:rPr lang="zh-CN" altLang="en-US" sz="2000" b="1" dirty="0">
                <a:solidFill>
                  <a:srgbClr val="0000FF"/>
                </a:solidFill>
              </a:rPr>
              <a:t>小插图给出了上传者的粉丝的（</a:t>
            </a:r>
            <a:r>
              <a:rPr lang="en-US" altLang="zh-CN" sz="2000" b="1" dirty="0">
                <a:solidFill>
                  <a:srgbClr val="0000FF"/>
                </a:solidFill>
              </a:rPr>
              <a:t>a</a:t>
            </a:r>
            <a:r>
              <a:rPr lang="zh-CN" altLang="en-US" sz="2000" b="1" dirty="0">
                <a:solidFill>
                  <a:srgbClr val="0000FF"/>
                </a:solidFill>
              </a:rPr>
              <a:t>）投票数分布或（</a:t>
            </a:r>
            <a:r>
              <a:rPr lang="en-US" altLang="zh-CN" sz="2000" b="1" dirty="0">
                <a:solidFill>
                  <a:srgbClr val="0000FF"/>
                </a:solidFill>
              </a:rPr>
              <a:t>b</a:t>
            </a:r>
            <a:r>
              <a:rPr lang="zh-CN" altLang="en-US" sz="2000" b="1" dirty="0">
                <a:solidFill>
                  <a:srgbClr val="0000FF"/>
                </a:solidFill>
              </a:rPr>
              <a:t>）转推数分布</a:t>
            </a:r>
          </a:p>
          <a:p>
            <a:pPr algn="ctr">
              <a:lnSpc>
                <a:spcPct val="150000"/>
              </a:lnSpc>
            </a:pPr>
            <a:r>
              <a:rPr lang="zh-CN" altLang="en-US" sz="2000" b="1" dirty="0">
                <a:solidFill>
                  <a:srgbClr val="0000FF"/>
                </a:solidFill>
              </a:rPr>
              <a:t>大图为级联规模的分布</a:t>
            </a:r>
            <a:endParaRPr lang="zh-CN" altLang="en-US" sz="2000" dirty="0">
              <a:solidFill>
                <a:srgbClr val="0000FF"/>
              </a:solidFill>
            </a:endParaRPr>
          </a:p>
        </p:txBody>
      </p:sp>
    </p:spTree>
    <p:extLst>
      <p:ext uri="{BB962C8B-B14F-4D97-AF65-F5344CB8AC3E}">
        <p14:creationId xmlns:p14="http://schemas.microsoft.com/office/powerpoint/2010/main" val="42331630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5.3</a:t>
            </a:r>
            <a:r>
              <a:rPr lang="zh-CN" altLang="en-US" sz="3600" b="1" dirty="0">
                <a:solidFill>
                  <a:schemeClr val="bg1"/>
                </a:solidFill>
                <a:latin typeface="黑体" panose="02010609060101010101" pitchFamily="49" charset="-122"/>
                <a:ea typeface="黑体" panose="02010609060101010101" pitchFamily="49" charset="-122"/>
              </a:rPr>
              <a:t> 社会网络的拓扑结构特征</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14</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27536"/>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匹配特性</a:t>
            </a:r>
            <a:endParaRPr lang="en-US" altLang="zh-CN" b="1" kern="0" dirty="0"/>
          </a:p>
        </p:txBody>
      </p:sp>
      <p:sp>
        <p:nvSpPr>
          <p:cNvPr id="5" name="内容占位符 1">
            <a:extLst>
              <a:ext uri="{FF2B5EF4-FFF2-40B4-BE49-F238E27FC236}">
                <a16:creationId xmlns:a16="http://schemas.microsoft.com/office/drawing/2014/main" id="{F6FE2B22-38F8-ED40-AD68-D1E5B4C34A77}"/>
              </a:ext>
            </a:extLst>
          </p:cNvPr>
          <p:cNvSpPr txBox="1">
            <a:spLocks/>
          </p:cNvSpPr>
          <p:nvPr/>
        </p:nvSpPr>
        <p:spPr bwMode="auto">
          <a:xfrm>
            <a:off x="179512" y="1772816"/>
            <a:ext cx="8964488" cy="232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en-US" altLang="zh-CN" sz="2400" b="1" kern="0" dirty="0"/>
              <a:t>(1) </a:t>
            </a:r>
            <a:r>
              <a:rPr lang="zh-CN" altLang="en-US" sz="2400" b="1" kern="0" dirty="0"/>
              <a:t>匹配系数</a:t>
            </a:r>
            <a:endParaRPr lang="en-US" altLang="zh-CN" sz="2400" b="1" kern="0" dirty="0"/>
          </a:p>
          <a:p>
            <a:pPr>
              <a:lnSpc>
                <a:spcPct val="200000"/>
              </a:lnSpc>
              <a:spcBef>
                <a:spcPts val="576"/>
              </a:spcBef>
              <a:spcAft>
                <a:spcPts val="600"/>
              </a:spcAft>
            </a:pPr>
            <a:endParaRPr lang="en-US" altLang="zh-CN" sz="2400" b="1" kern="0" dirty="0"/>
          </a:p>
          <a:p>
            <a:pPr marL="0" indent="0">
              <a:lnSpc>
                <a:spcPct val="200000"/>
              </a:lnSpc>
              <a:spcBef>
                <a:spcPts val="576"/>
              </a:spcBef>
              <a:spcAft>
                <a:spcPts val="600"/>
              </a:spcAft>
              <a:buNone/>
            </a:pPr>
            <a:r>
              <a:rPr lang="en-US" altLang="zh-CN" sz="2400" b="1" kern="0" dirty="0"/>
              <a:t> </a:t>
            </a:r>
          </a:p>
          <a:p>
            <a:pPr>
              <a:lnSpc>
                <a:spcPct val="200000"/>
              </a:lnSpc>
              <a:spcBef>
                <a:spcPts val="576"/>
              </a:spcBef>
              <a:spcAft>
                <a:spcPts val="600"/>
              </a:spcAft>
            </a:pPr>
            <a:r>
              <a:rPr lang="en-US" altLang="zh-CN" sz="2400" b="1" kern="0" dirty="0"/>
              <a:t>(2) </a:t>
            </a:r>
            <a:r>
              <a:rPr lang="zh-CN" altLang="en-US" sz="2400" b="1" kern="0" dirty="0"/>
              <a:t>邻居节点的平均度</a:t>
            </a:r>
            <a:endParaRPr lang="en-US" altLang="zh-CN" sz="2400" b="1" kern="0" dirty="0"/>
          </a:p>
        </p:txBody>
      </p:sp>
      <p:pic>
        <p:nvPicPr>
          <p:cNvPr id="3" name="图片 2">
            <a:extLst>
              <a:ext uri="{FF2B5EF4-FFF2-40B4-BE49-F238E27FC236}">
                <a16:creationId xmlns:a16="http://schemas.microsoft.com/office/drawing/2014/main" id="{EE56BE89-4DEC-FB43-87D4-CAD52B3E1E08}"/>
              </a:ext>
            </a:extLst>
          </p:cNvPr>
          <p:cNvPicPr>
            <a:picLocks noChangeAspect="1"/>
          </p:cNvPicPr>
          <p:nvPr/>
        </p:nvPicPr>
        <p:blipFill>
          <a:blip r:embed="rId3"/>
          <a:stretch>
            <a:fillRect/>
          </a:stretch>
        </p:blipFill>
        <p:spPr>
          <a:xfrm>
            <a:off x="1226406" y="2405382"/>
            <a:ext cx="6870700" cy="1943100"/>
          </a:xfrm>
          <a:prstGeom prst="rect">
            <a:avLst/>
          </a:prstGeom>
        </p:spPr>
      </p:pic>
      <p:pic>
        <p:nvPicPr>
          <p:cNvPr id="7" name="图片 6">
            <a:extLst>
              <a:ext uri="{FF2B5EF4-FFF2-40B4-BE49-F238E27FC236}">
                <a16:creationId xmlns:a16="http://schemas.microsoft.com/office/drawing/2014/main" id="{D65E551D-1D0F-2445-A0B9-F801D5CE1E58}"/>
              </a:ext>
            </a:extLst>
          </p:cNvPr>
          <p:cNvPicPr>
            <a:picLocks noChangeAspect="1"/>
          </p:cNvPicPr>
          <p:nvPr/>
        </p:nvPicPr>
        <p:blipFill>
          <a:blip r:embed="rId4"/>
          <a:stretch>
            <a:fillRect/>
          </a:stretch>
        </p:blipFill>
        <p:spPr>
          <a:xfrm>
            <a:off x="2411760" y="5169968"/>
            <a:ext cx="3914450" cy="1536316"/>
          </a:xfrm>
          <a:prstGeom prst="rect">
            <a:avLst/>
          </a:prstGeom>
        </p:spPr>
      </p:pic>
    </p:spTree>
    <p:extLst>
      <p:ext uri="{BB962C8B-B14F-4D97-AF65-F5344CB8AC3E}">
        <p14:creationId xmlns:p14="http://schemas.microsoft.com/office/powerpoint/2010/main" val="28640402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5.3</a:t>
            </a:r>
            <a:r>
              <a:rPr lang="zh-CN" altLang="en-US" sz="3600" b="1" dirty="0">
                <a:solidFill>
                  <a:schemeClr val="bg1"/>
                </a:solidFill>
                <a:latin typeface="黑体" panose="02010609060101010101" pitchFamily="49" charset="-122"/>
                <a:ea typeface="黑体" panose="02010609060101010101" pitchFamily="49" charset="-122"/>
              </a:rPr>
              <a:t> 社会网络的拓扑结构特征</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15</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7152" y="710914"/>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聚类系数</a:t>
            </a:r>
            <a:endParaRPr lang="en-US" altLang="zh-CN" b="1" kern="0" dirty="0"/>
          </a:p>
        </p:txBody>
      </p:sp>
      <p:sp>
        <p:nvSpPr>
          <p:cNvPr id="5" name="内容占位符 1">
            <a:extLst>
              <a:ext uri="{FF2B5EF4-FFF2-40B4-BE49-F238E27FC236}">
                <a16:creationId xmlns:a16="http://schemas.microsoft.com/office/drawing/2014/main" id="{F6FE2B22-38F8-ED40-AD68-D1E5B4C34A77}"/>
              </a:ext>
            </a:extLst>
          </p:cNvPr>
          <p:cNvSpPr txBox="1">
            <a:spLocks/>
          </p:cNvSpPr>
          <p:nvPr/>
        </p:nvSpPr>
        <p:spPr bwMode="auto">
          <a:xfrm>
            <a:off x="159708" y="2114638"/>
            <a:ext cx="8964488" cy="268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en-US" altLang="zh-CN" sz="2400" b="1" kern="0" dirty="0"/>
              <a:t>(1) </a:t>
            </a:r>
            <a:r>
              <a:rPr lang="zh-CN" altLang="en-US" sz="2400" b="1" kern="0" dirty="0"/>
              <a:t>局域聚类系数</a:t>
            </a:r>
            <a:endParaRPr lang="en-US" altLang="zh-CN" sz="2400" b="1" kern="0" dirty="0"/>
          </a:p>
          <a:p>
            <a:pPr>
              <a:lnSpc>
                <a:spcPct val="200000"/>
              </a:lnSpc>
              <a:spcBef>
                <a:spcPts val="576"/>
              </a:spcBef>
              <a:spcAft>
                <a:spcPts val="600"/>
              </a:spcAft>
            </a:pPr>
            <a:endParaRPr lang="en-US" altLang="zh-CN" sz="2400" b="1" kern="0" dirty="0"/>
          </a:p>
          <a:p>
            <a:pPr>
              <a:lnSpc>
                <a:spcPct val="200000"/>
              </a:lnSpc>
              <a:spcBef>
                <a:spcPts val="576"/>
              </a:spcBef>
              <a:spcAft>
                <a:spcPts val="600"/>
              </a:spcAft>
            </a:pPr>
            <a:r>
              <a:rPr lang="en-US" altLang="zh-CN" sz="2400" b="1" kern="0" dirty="0"/>
              <a:t>(2) </a:t>
            </a:r>
            <a:r>
              <a:rPr lang="zh-CN" altLang="en-US" sz="2400" b="1" kern="0" dirty="0"/>
              <a:t>全局聚类系数</a:t>
            </a:r>
            <a:endParaRPr lang="en-US" altLang="zh-CN" sz="2400" b="1" kern="0" dirty="0"/>
          </a:p>
          <a:p>
            <a:pPr>
              <a:lnSpc>
                <a:spcPct val="200000"/>
              </a:lnSpc>
              <a:spcBef>
                <a:spcPts val="576"/>
              </a:spcBef>
              <a:spcAft>
                <a:spcPts val="600"/>
              </a:spcAft>
            </a:pPr>
            <a:endParaRPr lang="en-US" altLang="zh-CN" sz="2400" b="1" kern="0" dirty="0"/>
          </a:p>
        </p:txBody>
      </p:sp>
      <p:pic>
        <p:nvPicPr>
          <p:cNvPr id="7" name="图片 6">
            <a:extLst>
              <a:ext uri="{FF2B5EF4-FFF2-40B4-BE49-F238E27FC236}">
                <a16:creationId xmlns:a16="http://schemas.microsoft.com/office/drawing/2014/main" id="{3FA85AA9-C528-E348-B912-5BA52084F823}"/>
              </a:ext>
            </a:extLst>
          </p:cNvPr>
          <p:cNvPicPr>
            <a:picLocks noChangeAspect="1"/>
          </p:cNvPicPr>
          <p:nvPr/>
        </p:nvPicPr>
        <p:blipFill>
          <a:blip r:embed="rId3"/>
          <a:stretch>
            <a:fillRect/>
          </a:stretch>
        </p:blipFill>
        <p:spPr>
          <a:xfrm>
            <a:off x="4067944" y="1988840"/>
            <a:ext cx="3169263" cy="1368152"/>
          </a:xfrm>
          <a:prstGeom prst="rect">
            <a:avLst/>
          </a:prstGeom>
        </p:spPr>
      </p:pic>
      <p:pic>
        <p:nvPicPr>
          <p:cNvPr id="8" name="图片 7">
            <a:extLst>
              <a:ext uri="{FF2B5EF4-FFF2-40B4-BE49-F238E27FC236}">
                <a16:creationId xmlns:a16="http://schemas.microsoft.com/office/drawing/2014/main" id="{EC08DB5D-9FB9-8D4B-9CCE-681C91E14ABE}"/>
              </a:ext>
            </a:extLst>
          </p:cNvPr>
          <p:cNvPicPr>
            <a:picLocks noChangeAspect="1"/>
          </p:cNvPicPr>
          <p:nvPr/>
        </p:nvPicPr>
        <p:blipFill>
          <a:blip r:embed="rId4"/>
          <a:stretch>
            <a:fillRect/>
          </a:stretch>
        </p:blipFill>
        <p:spPr>
          <a:xfrm>
            <a:off x="3851920" y="3630833"/>
            <a:ext cx="3500231" cy="1561931"/>
          </a:xfrm>
          <a:prstGeom prst="rect">
            <a:avLst/>
          </a:prstGeom>
        </p:spPr>
      </p:pic>
    </p:spTree>
    <p:extLst>
      <p:ext uri="{BB962C8B-B14F-4D97-AF65-F5344CB8AC3E}">
        <p14:creationId xmlns:p14="http://schemas.microsoft.com/office/powerpoint/2010/main" val="7908301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5.3</a:t>
            </a:r>
            <a:r>
              <a:rPr lang="zh-CN" altLang="en-US" sz="3600" b="1" dirty="0">
                <a:solidFill>
                  <a:schemeClr val="bg1"/>
                </a:solidFill>
                <a:latin typeface="黑体" panose="02010609060101010101" pitchFamily="49" charset="-122"/>
                <a:ea typeface="黑体" panose="02010609060101010101" pitchFamily="49" charset="-122"/>
              </a:rPr>
              <a:t> 社会网络的拓扑结构特征</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16</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908720"/>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平均最短路径长度</a:t>
            </a:r>
            <a:endParaRPr lang="en-US" altLang="zh-CN" b="1" kern="0" dirty="0"/>
          </a:p>
        </p:txBody>
      </p:sp>
      <p:pic>
        <p:nvPicPr>
          <p:cNvPr id="3" name="图片 2">
            <a:extLst>
              <a:ext uri="{FF2B5EF4-FFF2-40B4-BE49-F238E27FC236}">
                <a16:creationId xmlns:a16="http://schemas.microsoft.com/office/drawing/2014/main" id="{D8D09858-84AD-7E42-8A38-4FFCD16C3084}"/>
              </a:ext>
            </a:extLst>
          </p:cNvPr>
          <p:cNvPicPr>
            <a:picLocks noChangeAspect="1"/>
          </p:cNvPicPr>
          <p:nvPr/>
        </p:nvPicPr>
        <p:blipFill>
          <a:blip r:embed="rId3"/>
          <a:stretch>
            <a:fillRect/>
          </a:stretch>
        </p:blipFill>
        <p:spPr>
          <a:xfrm>
            <a:off x="245925" y="2636912"/>
            <a:ext cx="8512883" cy="2020308"/>
          </a:xfrm>
          <a:prstGeom prst="rect">
            <a:avLst/>
          </a:prstGeom>
        </p:spPr>
      </p:pic>
    </p:spTree>
    <p:extLst>
      <p:ext uri="{BB962C8B-B14F-4D97-AF65-F5344CB8AC3E}">
        <p14:creationId xmlns:p14="http://schemas.microsoft.com/office/powerpoint/2010/main" val="21805009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5.3</a:t>
            </a:r>
            <a:r>
              <a:rPr lang="zh-CN" altLang="en-US" sz="3600" b="1" dirty="0">
                <a:solidFill>
                  <a:schemeClr val="bg1"/>
                </a:solidFill>
                <a:latin typeface="黑体" panose="02010609060101010101" pitchFamily="49" charset="-122"/>
                <a:ea typeface="黑体" panose="02010609060101010101" pitchFamily="49" charset="-122"/>
              </a:rPr>
              <a:t> 社会网络的拓扑结构特征</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17</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46956" y="710914"/>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[5]</a:t>
            </a:r>
            <a:r>
              <a:rPr lang="zh-CN" altLang="en-US" b="1" kern="0" dirty="0"/>
              <a:t> 小世界网络特性</a:t>
            </a:r>
            <a:endParaRPr lang="en-US" altLang="zh-CN" b="1" kern="0" dirty="0"/>
          </a:p>
        </p:txBody>
      </p:sp>
      <p:sp>
        <p:nvSpPr>
          <p:cNvPr id="5" name="内容占位符 1">
            <a:extLst>
              <a:ext uri="{FF2B5EF4-FFF2-40B4-BE49-F238E27FC236}">
                <a16:creationId xmlns:a16="http://schemas.microsoft.com/office/drawing/2014/main" id="{2DF2CF5D-C1A9-7143-9A35-A74596AF371D}"/>
              </a:ext>
            </a:extLst>
          </p:cNvPr>
          <p:cNvSpPr txBox="1">
            <a:spLocks/>
          </p:cNvSpPr>
          <p:nvPr/>
        </p:nvSpPr>
        <p:spPr bwMode="auto">
          <a:xfrm>
            <a:off x="179512" y="1457400"/>
            <a:ext cx="8964488"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dirty="0"/>
              <a:t>复杂的和简单的传播之间定性的差异表明疾病或信息的扩散与参与政治、宗教或文化运动的扩散之间存在差异。这些运动可能不受益于“弱链接的强度”，甚至可能被全球一体化的过程所阻碍，这类过程往往包含弱链接的形成。</a:t>
            </a:r>
            <a:endParaRPr lang="en-US" altLang="zh-CN" sz="2400" dirty="0"/>
          </a:p>
          <a:p>
            <a:pPr>
              <a:lnSpc>
                <a:spcPct val="200000"/>
              </a:lnSpc>
            </a:pPr>
            <a:r>
              <a:rPr lang="zh-CN" altLang="en-US" sz="2400" dirty="0"/>
              <a:t>小世界网络上级联动力学的实证研究可能需要考虑复杂传播的可能性。某些往往被认为对级联有优势的拓扑属性实际上减小了一个网络传播群体行为的能力。</a:t>
            </a:r>
            <a:endParaRPr lang="en-US" altLang="zh-CN" sz="2400" b="1" kern="0" dirty="0"/>
          </a:p>
        </p:txBody>
      </p:sp>
    </p:spTree>
    <p:extLst>
      <p:ext uri="{BB962C8B-B14F-4D97-AF65-F5344CB8AC3E}">
        <p14:creationId xmlns:p14="http://schemas.microsoft.com/office/powerpoint/2010/main" val="32432930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5.3</a:t>
            </a:r>
            <a:r>
              <a:rPr lang="zh-CN" altLang="en-US" sz="3600" b="1" dirty="0">
                <a:solidFill>
                  <a:schemeClr val="bg1"/>
                </a:solidFill>
                <a:latin typeface="黑体" panose="02010609060101010101" pitchFamily="49" charset="-122"/>
                <a:ea typeface="黑体" panose="02010609060101010101" pitchFamily="49" charset="-122"/>
              </a:rPr>
              <a:t> 社会网络的拓扑结构特征</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18</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25937" y="710914"/>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[6]</a:t>
            </a:r>
            <a:r>
              <a:rPr lang="zh-CN" altLang="en-US" b="1" kern="0" dirty="0"/>
              <a:t> 富人俱乐部特性</a:t>
            </a:r>
            <a:endParaRPr lang="en-US" altLang="zh-CN" b="1" kern="0" dirty="0"/>
          </a:p>
        </p:txBody>
      </p:sp>
      <p:pic>
        <p:nvPicPr>
          <p:cNvPr id="5" name="图片 4">
            <a:extLst>
              <a:ext uri="{FF2B5EF4-FFF2-40B4-BE49-F238E27FC236}">
                <a16:creationId xmlns:a16="http://schemas.microsoft.com/office/drawing/2014/main" id="{00E6BDFC-C3FF-964B-8BF2-88D98A7940F6}"/>
              </a:ext>
            </a:extLst>
          </p:cNvPr>
          <p:cNvPicPr>
            <a:picLocks noChangeAspect="1"/>
          </p:cNvPicPr>
          <p:nvPr/>
        </p:nvPicPr>
        <p:blipFill>
          <a:blip r:embed="rId3"/>
          <a:stretch>
            <a:fillRect/>
          </a:stretch>
        </p:blipFill>
        <p:spPr>
          <a:xfrm>
            <a:off x="251634" y="1671247"/>
            <a:ext cx="8578206" cy="4821454"/>
          </a:xfrm>
          <a:prstGeom prst="rect">
            <a:avLst/>
          </a:prstGeom>
        </p:spPr>
      </p:pic>
    </p:spTree>
    <p:extLst>
      <p:ext uri="{BB962C8B-B14F-4D97-AF65-F5344CB8AC3E}">
        <p14:creationId xmlns:p14="http://schemas.microsoft.com/office/powerpoint/2010/main" val="26917006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5.3</a:t>
            </a:r>
            <a:r>
              <a:rPr lang="zh-CN" altLang="en-US" sz="3600" b="1" dirty="0">
                <a:solidFill>
                  <a:schemeClr val="bg1"/>
                </a:solidFill>
                <a:latin typeface="黑体" panose="02010609060101010101" pitchFamily="49" charset="-122"/>
                <a:ea typeface="黑体" panose="02010609060101010101" pitchFamily="49" charset="-122"/>
              </a:rPr>
              <a:t> 社会网络的拓扑结构特征</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19</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01488" y="705234"/>
            <a:ext cx="822960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[7]</a:t>
            </a:r>
            <a:r>
              <a:rPr lang="zh-CN" altLang="en-US" b="1" kern="0" dirty="0"/>
              <a:t> 弱链接和强链接</a:t>
            </a:r>
            <a:endParaRPr lang="en-US" altLang="zh-CN" b="1" kern="0" dirty="0"/>
          </a:p>
        </p:txBody>
      </p:sp>
      <p:sp>
        <p:nvSpPr>
          <p:cNvPr id="5" name="内容占位符 1">
            <a:extLst>
              <a:ext uri="{FF2B5EF4-FFF2-40B4-BE49-F238E27FC236}">
                <a16:creationId xmlns:a16="http://schemas.microsoft.com/office/drawing/2014/main" id="{C89576F5-011A-4A46-8062-6B2F489F351E}"/>
              </a:ext>
            </a:extLst>
          </p:cNvPr>
          <p:cNvSpPr txBox="1">
            <a:spLocks/>
          </p:cNvSpPr>
          <p:nvPr/>
        </p:nvSpPr>
        <p:spPr bwMode="auto">
          <a:xfrm>
            <a:off x="179512" y="1412776"/>
            <a:ext cx="8964488"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zh-CN" sz="2000" dirty="0"/>
              <a:t>社会网络中的扩散现象往往分为两类，一是</a:t>
            </a:r>
            <a:r>
              <a:rPr lang="zh-CN" altLang="zh-CN" sz="2000" b="1" dirty="0">
                <a:solidFill>
                  <a:srgbClr val="0000FF"/>
                </a:solidFill>
              </a:rPr>
              <a:t>简单传播</a:t>
            </a:r>
            <a:r>
              <a:rPr lang="zh-CN" altLang="zh-CN" sz="2000" dirty="0"/>
              <a:t>，比如通常的信息扩散，这类传播没有风险，第二类是所谓的</a:t>
            </a:r>
            <a:r>
              <a:rPr lang="zh-CN" altLang="zh-CN" sz="2000" b="1" dirty="0">
                <a:solidFill>
                  <a:srgbClr val="0000FF"/>
                </a:solidFill>
              </a:rPr>
              <a:t>复杂传播</a:t>
            </a:r>
            <a:r>
              <a:rPr lang="zh-CN" altLang="zh-CN" sz="2000" dirty="0"/>
              <a:t>，即需要多个信息源进行社会肯定的传播，比如高风险的社会运动、前卫的时尚和未经证实的技术。</a:t>
            </a:r>
            <a:endParaRPr lang="en-US" altLang="zh-CN" sz="2000" dirty="0"/>
          </a:p>
          <a:p>
            <a:pPr>
              <a:lnSpc>
                <a:spcPct val="200000"/>
              </a:lnSpc>
            </a:pPr>
            <a:r>
              <a:rPr lang="zh-CN" altLang="zh-CN" sz="2000" dirty="0"/>
              <a:t>弱链接有助于所谓的简单传播，但随着采纳阈值的增加，如果节点间有太少共同邻居可以提供多个信息源进行社会加强，那么长链接可能会阻碍扩散。</a:t>
            </a:r>
            <a:endParaRPr lang="en-US" altLang="zh-CN" sz="2000" dirty="0"/>
          </a:p>
          <a:p>
            <a:pPr>
              <a:lnSpc>
                <a:spcPct val="200000"/>
              </a:lnSpc>
            </a:pPr>
            <a:r>
              <a:rPr lang="zh-CN" altLang="zh-CN" sz="2000" dirty="0"/>
              <a:t>复杂传播主要依赖于网络中桥的宽度，而不仅仅是它们的长度。虽然具有长且狭窄的桥的网络有助于传播信息，但是网络结构中太多的随机性对于传播所必需的社会加强缺乏效率，尤其当阈值增加或连通性下降时</a:t>
            </a:r>
            <a:r>
              <a:rPr lang="zh-CN" altLang="en-US" sz="2000" dirty="0"/>
              <a:t>。</a:t>
            </a:r>
            <a:endParaRPr lang="en-US" altLang="zh-CN" sz="2000" b="1" kern="0" dirty="0"/>
          </a:p>
        </p:txBody>
      </p:sp>
    </p:spTree>
    <p:extLst>
      <p:ext uri="{BB962C8B-B14F-4D97-AF65-F5344CB8AC3E}">
        <p14:creationId xmlns:p14="http://schemas.microsoft.com/office/powerpoint/2010/main" val="25067353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8F8D81-C854-1C44-8B70-868D65D6DE65}"/>
              </a:ext>
            </a:extLst>
          </p:cNvPr>
          <p:cNvSpPr>
            <a:spLocks noGrp="1"/>
          </p:cNvSpPr>
          <p:nvPr>
            <p:ph idx="4294967295"/>
          </p:nvPr>
        </p:nvSpPr>
        <p:spPr>
          <a:xfrm>
            <a:off x="539552" y="765004"/>
            <a:ext cx="8229600" cy="5904656"/>
          </a:xfrm>
        </p:spPr>
        <p:txBody>
          <a:bodyPr/>
          <a:lstStyle/>
          <a:p>
            <a:pPr>
              <a:lnSpc>
                <a:spcPct val="200000"/>
              </a:lnSpc>
            </a:pPr>
            <a:r>
              <a:rPr lang="en-US" altLang="zh-CN" b="1" dirty="0"/>
              <a:t>[1] </a:t>
            </a:r>
            <a:r>
              <a:rPr lang="zh-CN" altLang="en-US" b="1" dirty="0"/>
              <a:t>社会网络传播中的热点研究问题</a:t>
            </a:r>
            <a:endParaRPr lang="en-US" altLang="zh-CN" b="1" dirty="0"/>
          </a:p>
          <a:p>
            <a:pPr>
              <a:lnSpc>
                <a:spcPct val="200000"/>
              </a:lnSpc>
            </a:pPr>
            <a:r>
              <a:rPr lang="en-US" altLang="zh-CN" b="1" dirty="0"/>
              <a:t>[2] </a:t>
            </a:r>
            <a:r>
              <a:rPr lang="zh-CN" altLang="en-US" b="1" dirty="0"/>
              <a:t>社会网络的拓扑结构特征</a:t>
            </a:r>
            <a:endParaRPr lang="en-US" altLang="zh-CN" b="1" dirty="0"/>
          </a:p>
          <a:p>
            <a:pPr>
              <a:lnSpc>
                <a:spcPct val="200000"/>
              </a:lnSpc>
            </a:pPr>
            <a:r>
              <a:rPr lang="en-US" altLang="zh-CN" b="1" dirty="0"/>
              <a:t>[3]</a:t>
            </a:r>
            <a:r>
              <a:rPr lang="zh-CN" altLang="en-US" b="1" dirty="0"/>
              <a:t> 传播网络的拓扑结构统计量</a:t>
            </a:r>
            <a:endParaRPr lang="en-US" altLang="zh-CN" b="1" dirty="0"/>
          </a:p>
          <a:p>
            <a:pPr>
              <a:lnSpc>
                <a:spcPct val="200000"/>
              </a:lnSpc>
            </a:pPr>
            <a:r>
              <a:rPr lang="en-US" altLang="zh-CN" b="1" dirty="0"/>
              <a:t>[4]</a:t>
            </a:r>
            <a:r>
              <a:rPr lang="zh-CN" altLang="en-US" b="1" dirty="0"/>
              <a:t> 社会网络和传播网络之间的结构相关性</a:t>
            </a:r>
            <a:endParaRPr lang="en-US" altLang="zh-CN" b="1" dirty="0"/>
          </a:p>
          <a:p>
            <a:pPr>
              <a:lnSpc>
                <a:spcPct val="200000"/>
              </a:lnSpc>
            </a:pPr>
            <a:r>
              <a:rPr lang="en-US" altLang="zh-CN" b="1" dirty="0"/>
              <a:t>[5]</a:t>
            </a:r>
            <a:r>
              <a:rPr lang="zh-CN" altLang="en-US" b="1" dirty="0"/>
              <a:t> 传播加权网络的多维度测量</a:t>
            </a:r>
            <a:endParaRPr lang="en-US" altLang="zh-CN" b="1" dirty="0"/>
          </a:p>
          <a:p>
            <a:pPr>
              <a:lnSpc>
                <a:spcPct val="200000"/>
              </a:lnSpc>
            </a:pPr>
            <a:r>
              <a:rPr lang="en-US" altLang="zh-CN" b="1" dirty="0"/>
              <a:t>[6]</a:t>
            </a:r>
            <a:r>
              <a:rPr lang="zh-CN" altLang="en-US" b="1" dirty="0"/>
              <a:t> 传播时效网络的多维度测量</a:t>
            </a:r>
            <a:endParaRPr lang="en-US" altLang="zh-CN" b="1" dirty="0"/>
          </a:p>
        </p:txBody>
      </p:sp>
      <p:sp>
        <p:nvSpPr>
          <p:cNvPr id="4" name="文本框 3">
            <a:extLst>
              <a:ext uri="{FF2B5EF4-FFF2-40B4-BE49-F238E27FC236}">
                <a16:creationId xmlns:a16="http://schemas.microsoft.com/office/drawing/2014/main" id="{25CCB425-CB10-4944-8374-C6E1A1940C3B}"/>
              </a:ext>
            </a:extLst>
          </p:cNvPr>
          <p:cNvSpPr txBox="1"/>
          <p:nvPr/>
        </p:nvSpPr>
        <p:spPr>
          <a:xfrm>
            <a:off x="914400" y="88076"/>
            <a:ext cx="8229600" cy="646331"/>
          </a:xfrm>
          <a:prstGeom prst="rect">
            <a:avLst/>
          </a:prstGeom>
          <a:noFill/>
        </p:spPr>
        <p:txBody>
          <a:bodyPr wrap="square" rtlCol="0">
            <a:spAutoFit/>
          </a:bodyPr>
          <a:lstStyle/>
          <a:p>
            <a:r>
              <a:rPr lang="zh-CN" altLang="en-US" sz="3600" b="1" dirty="0">
                <a:solidFill>
                  <a:schemeClr val="bg1"/>
                </a:solidFill>
                <a:latin typeface="黑体" panose="02010609060101010101" pitchFamily="49" charset="-122"/>
                <a:ea typeface="黑体" panose="02010609060101010101" pitchFamily="49" charset="-122"/>
              </a:rPr>
              <a:t>本章主要内容</a:t>
            </a:r>
          </a:p>
        </p:txBody>
      </p:sp>
      <p:sp>
        <p:nvSpPr>
          <p:cNvPr id="6" name="幻灯片编号占位符 5">
            <a:extLst>
              <a:ext uri="{FF2B5EF4-FFF2-40B4-BE49-F238E27FC236}">
                <a16:creationId xmlns:a16="http://schemas.microsoft.com/office/drawing/2014/main" id="{EA2567E1-1479-954A-98A9-E47403285551}"/>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a:t>
            </a:fld>
            <a:endParaRPr lang="en-US" altLang="zh-CN" dirty="0"/>
          </a:p>
        </p:txBody>
      </p:sp>
    </p:spTree>
    <p:extLst>
      <p:ext uri="{BB962C8B-B14F-4D97-AF65-F5344CB8AC3E}">
        <p14:creationId xmlns:p14="http://schemas.microsoft.com/office/powerpoint/2010/main" val="33398140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5.4</a:t>
            </a:r>
            <a:r>
              <a:rPr lang="zh-CN" altLang="en-US" sz="3600" b="1" dirty="0">
                <a:solidFill>
                  <a:schemeClr val="bg1"/>
                </a:solidFill>
                <a:latin typeface="黑体" panose="02010609060101010101" pitchFamily="49" charset="-122"/>
                <a:ea typeface="黑体" panose="02010609060101010101" pitchFamily="49" charset="-122"/>
              </a:rPr>
              <a:t> 传播网络的拓扑结构统计量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20</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20688"/>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传播的宽度和高度</a:t>
            </a:r>
            <a:endParaRPr lang="en-US" altLang="zh-CN" b="1" kern="0" dirty="0"/>
          </a:p>
        </p:txBody>
      </p:sp>
      <p:pic>
        <p:nvPicPr>
          <p:cNvPr id="5" name="Diagram 49">
            <a:extLst>
              <a:ext uri="{FF2B5EF4-FFF2-40B4-BE49-F238E27FC236}">
                <a16:creationId xmlns:a16="http://schemas.microsoft.com/office/drawing/2014/main" id="{0C9CFC7B-A903-B84A-AE95-62380331D319}"/>
              </a:ext>
            </a:extLst>
          </p:cNvPr>
          <p:cNvPicPr/>
          <p:nvPr/>
        </p:nvPicPr>
        <p:blipFill>
          <a:blip r:embed="rId3"/>
          <a:srcRect t="-1042"/>
          <a:stretch>
            <a:fillRect/>
          </a:stretch>
        </p:blipFill>
        <p:spPr bwMode="auto">
          <a:xfrm>
            <a:off x="827584" y="1638526"/>
            <a:ext cx="7344816" cy="5030834"/>
          </a:xfrm>
          <a:prstGeom prst="rect">
            <a:avLst/>
          </a:prstGeom>
          <a:noFill/>
          <a:ln w="9525">
            <a:noFill/>
            <a:miter lim="800000"/>
            <a:headEnd/>
            <a:tailEnd/>
          </a:ln>
        </p:spPr>
      </p:pic>
    </p:spTree>
    <p:extLst>
      <p:ext uri="{BB962C8B-B14F-4D97-AF65-F5344CB8AC3E}">
        <p14:creationId xmlns:p14="http://schemas.microsoft.com/office/powerpoint/2010/main" val="36974859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5.4</a:t>
            </a:r>
            <a:r>
              <a:rPr lang="zh-CN" altLang="en-US" sz="3600" b="1" dirty="0">
                <a:solidFill>
                  <a:schemeClr val="bg1"/>
                </a:solidFill>
                <a:latin typeface="黑体" panose="02010609060101010101" pitchFamily="49" charset="-122"/>
                <a:ea typeface="黑体" panose="02010609060101010101" pitchFamily="49" charset="-122"/>
              </a:rPr>
              <a:t> 传播网络的拓扑结构统计量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21</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10914"/>
            <a:ext cx="8229600"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传播的宽度和高度</a:t>
            </a:r>
            <a:endParaRPr lang="en-US" altLang="zh-CN" b="1" kern="0" dirty="0"/>
          </a:p>
        </p:txBody>
      </p:sp>
      <p:pic>
        <p:nvPicPr>
          <p:cNvPr id="5" name="图片 4">
            <a:extLst>
              <a:ext uri="{FF2B5EF4-FFF2-40B4-BE49-F238E27FC236}">
                <a16:creationId xmlns:a16="http://schemas.microsoft.com/office/drawing/2014/main" id="{860D7FF5-328B-8440-BC92-C793BF37823E}"/>
              </a:ext>
            </a:extLst>
          </p:cNvPr>
          <p:cNvPicPr/>
          <p:nvPr/>
        </p:nvPicPr>
        <p:blipFill>
          <a:blip r:embed="rId3"/>
          <a:srcRect/>
          <a:stretch>
            <a:fillRect/>
          </a:stretch>
        </p:blipFill>
        <p:spPr bwMode="auto">
          <a:xfrm>
            <a:off x="395536" y="1574000"/>
            <a:ext cx="8085584" cy="4919711"/>
          </a:xfrm>
          <a:prstGeom prst="rect">
            <a:avLst/>
          </a:prstGeom>
          <a:noFill/>
          <a:ln w="9525">
            <a:noFill/>
            <a:miter lim="800000"/>
            <a:headEnd/>
            <a:tailEnd/>
          </a:ln>
        </p:spPr>
      </p:pic>
    </p:spTree>
    <p:extLst>
      <p:ext uri="{BB962C8B-B14F-4D97-AF65-F5344CB8AC3E}">
        <p14:creationId xmlns:p14="http://schemas.microsoft.com/office/powerpoint/2010/main" val="31862150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5.4</a:t>
            </a:r>
            <a:r>
              <a:rPr lang="zh-CN" altLang="en-US" sz="3600" b="1" dirty="0">
                <a:solidFill>
                  <a:schemeClr val="bg1"/>
                </a:solidFill>
                <a:latin typeface="黑体" panose="02010609060101010101" pitchFamily="49" charset="-122"/>
                <a:ea typeface="黑体" panose="02010609060101010101" pitchFamily="49" charset="-122"/>
              </a:rPr>
              <a:t> 传播网络的拓扑结构统计量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22</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908720"/>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传播的规模和扩散率</a:t>
            </a:r>
            <a:endParaRPr lang="en-US" altLang="zh-CN" b="1" kern="0" dirty="0"/>
          </a:p>
        </p:txBody>
      </p:sp>
      <p:sp>
        <p:nvSpPr>
          <p:cNvPr id="5" name="内容占位符 1">
            <a:extLst>
              <a:ext uri="{FF2B5EF4-FFF2-40B4-BE49-F238E27FC236}">
                <a16:creationId xmlns:a16="http://schemas.microsoft.com/office/drawing/2014/main" id="{DFAF08D3-E2E0-1A4C-88A1-19E23AC509C4}"/>
              </a:ext>
            </a:extLst>
          </p:cNvPr>
          <p:cNvSpPr txBox="1">
            <a:spLocks/>
          </p:cNvSpPr>
          <p:nvPr/>
        </p:nvSpPr>
        <p:spPr bwMode="auto">
          <a:xfrm>
            <a:off x="258021" y="1665989"/>
            <a:ext cx="8471380" cy="37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300000"/>
              </a:lnSpc>
              <a:spcBef>
                <a:spcPts val="576"/>
              </a:spcBef>
              <a:spcAft>
                <a:spcPts val="600"/>
              </a:spcAft>
            </a:pPr>
            <a:r>
              <a:rPr lang="en-US" altLang="zh-CN" sz="2400" b="1" kern="0" dirty="0"/>
              <a:t>(1) </a:t>
            </a:r>
            <a:r>
              <a:rPr lang="zh-CN" altLang="en-US" sz="2400" b="1" kern="0" dirty="0"/>
              <a:t>整个树状结构包含的总节点数量，这个就是信息扩散的规模（</a:t>
            </a:r>
            <a:r>
              <a:rPr lang="en-US" altLang="zh-CN" sz="2400" b="1" kern="0" dirty="0"/>
              <a:t>Diffusion Size</a:t>
            </a:r>
            <a:r>
              <a:rPr lang="zh-CN" altLang="en-US" sz="2400" b="1" kern="0" dirty="0"/>
              <a:t>，</a:t>
            </a:r>
            <a:r>
              <a:rPr lang="en-US" altLang="zh-CN" sz="2400" b="1" kern="0" dirty="0"/>
              <a:t>S</a:t>
            </a:r>
            <a:r>
              <a:rPr lang="zh-CN" altLang="en-US" sz="2400" b="1" kern="0" dirty="0"/>
              <a:t>）。</a:t>
            </a:r>
            <a:endParaRPr lang="en-US" altLang="zh-CN" sz="2400" b="1" kern="0" dirty="0"/>
          </a:p>
          <a:p>
            <a:pPr>
              <a:lnSpc>
                <a:spcPct val="300000"/>
              </a:lnSpc>
              <a:spcBef>
                <a:spcPts val="576"/>
              </a:spcBef>
              <a:spcAft>
                <a:spcPts val="600"/>
              </a:spcAft>
            </a:pPr>
            <a:r>
              <a:rPr lang="en-US" altLang="zh-CN" sz="2400" b="1" kern="0" dirty="0"/>
              <a:t>(2)</a:t>
            </a:r>
            <a:r>
              <a:rPr lang="zh-CN" altLang="en-US" sz="2400" b="1" kern="0" dirty="0"/>
              <a:t> 扩散率</a:t>
            </a:r>
            <a:endParaRPr lang="en-US" altLang="zh-CN" sz="2400" b="1" kern="0" dirty="0"/>
          </a:p>
        </p:txBody>
      </p:sp>
      <p:pic>
        <p:nvPicPr>
          <p:cNvPr id="3" name="图片 2">
            <a:extLst>
              <a:ext uri="{FF2B5EF4-FFF2-40B4-BE49-F238E27FC236}">
                <a16:creationId xmlns:a16="http://schemas.microsoft.com/office/drawing/2014/main" id="{D3937A52-CF10-0043-991B-0DC4A47553D8}"/>
              </a:ext>
            </a:extLst>
          </p:cNvPr>
          <p:cNvPicPr>
            <a:picLocks noChangeAspect="1"/>
          </p:cNvPicPr>
          <p:nvPr/>
        </p:nvPicPr>
        <p:blipFill>
          <a:blip r:embed="rId3"/>
          <a:stretch>
            <a:fillRect/>
          </a:stretch>
        </p:blipFill>
        <p:spPr>
          <a:xfrm>
            <a:off x="219576" y="4940223"/>
            <a:ext cx="8848863" cy="1517353"/>
          </a:xfrm>
          <a:prstGeom prst="rect">
            <a:avLst/>
          </a:prstGeom>
        </p:spPr>
      </p:pic>
    </p:spTree>
    <p:extLst>
      <p:ext uri="{BB962C8B-B14F-4D97-AF65-F5344CB8AC3E}">
        <p14:creationId xmlns:p14="http://schemas.microsoft.com/office/powerpoint/2010/main" val="14363938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5.4</a:t>
            </a:r>
            <a:r>
              <a:rPr lang="zh-CN" altLang="en-US" sz="3600" b="1" dirty="0">
                <a:solidFill>
                  <a:schemeClr val="bg1"/>
                </a:solidFill>
                <a:latin typeface="黑体" panose="02010609060101010101" pitchFamily="49" charset="-122"/>
                <a:ea typeface="黑体" panose="02010609060101010101" pitchFamily="49" charset="-122"/>
              </a:rPr>
              <a:t> 传播网络的拓扑结构统计量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23</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10914"/>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级联率</a:t>
            </a:r>
            <a:endParaRPr lang="en-US" altLang="zh-CN" b="1" kern="0" dirty="0"/>
          </a:p>
        </p:txBody>
      </p:sp>
      <p:pic>
        <p:nvPicPr>
          <p:cNvPr id="5" name="Picture 61">
            <a:extLst>
              <a:ext uri="{FF2B5EF4-FFF2-40B4-BE49-F238E27FC236}">
                <a16:creationId xmlns:a16="http://schemas.microsoft.com/office/drawing/2014/main" id="{C9BCB9EE-500F-CD42-9992-ADB9A953C40F}"/>
              </a:ext>
            </a:extLst>
          </p:cNvPr>
          <p:cNvPicPr/>
          <p:nvPr/>
        </p:nvPicPr>
        <p:blipFill>
          <a:blip r:embed="rId3"/>
          <a:srcRect/>
          <a:stretch>
            <a:fillRect/>
          </a:stretch>
        </p:blipFill>
        <p:spPr bwMode="auto">
          <a:xfrm>
            <a:off x="971600" y="1719026"/>
            <a:ext cx="7272808" cy="4910988"/>
          </a:xfrm>
          <a:prstGeom prst="rect">
            <a:avLst/>
          </a:prstGeom>
          <a:noFill/>
          <a:ln w="9525">
            <a:noFill/>
            <a:miter lim="800000"/>
            <a:headEnd/>
            <a:tailEnd/>
          </a:ln>
        </p:spPr>
      </p:pic>
      <p:pic>
        <p:nvPicPr>
          <p:cNvPr id="3" name="图片 2">
            <a:extLst>
              <a:ext uri="{FF2B5EF4-FFF2-40B4-BE49-F238E27FC236}">
                <a16:creationId xmlns:a16="http://schemas.microsoft.com/office/drawing/2014/main" id="{BD8AFA4E-50D2-9546-B53D-7340DC1CE305}"/>
              </a:ext>
            </a:extLst>
          </p:cNvPr>
          <p:cNvPicPr>
            <a:picLocks noChangeAspect="1"/>
          </p:cNvPicPr>
          <p:nvPr/>
        </p:nvPicPr>
        <p:blipFill>
          <a:blip r:embed="rId4"/>
          <a:stretch>
            <a:fillRect/>
          </a:stretch>
        </p:blipFill>
        <p:spPr>
          <a:xfrm>
            <a:off x="2987824" y="844044"/>
            <a:ext cx="4846470" cy="846956"/>
          </a:xfrm>
          <a:prstGeom prst="rect">
            <a:avLst/>
          </a:prstGeom>
        </p:spPr>
      </p:pic>
    </p:spTree>
    <p:extLst>
      <p:ext uri="{BB962C8B-B14F-4D97-AF65-F5344CB8AC3E}">
        <p14:creationId xmlns:p14="http://schemas.microsoft.com/office/powerpoint/2010/main" val="30832468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5.4</a:t>
            </a:r>
            <a:r>
              <a:rPr lang="zh-CN" altLang="en-US" sz="3600" b="1" dirty="0">
                <a:solidFill>
                  <a:schemeClr val="bg1"/>
                </a:solidFill>
                <a:latin typeface="黑体" panose="02010609060101010101" pitchFamily="49" charset="-122"/>
                <a:ea typeface="黑体" panose="02010609060101010101" pitchFamily="49" charset="-122"/>
              </a:rPr>
              <a:t> 传播网络的拓扑结构统计量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24</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20688"/>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结构性病毒传播特征</a:t>
            </a:r>
            <a:endParaRPr lang="en-US" altLang="zh-CN" b="1" kern="0" dirty="0"/>
          </a:p>
        </p:txBody>
      </p:sp>
      <p:pic>
        <p:nvPicPr>
          <p:cNvPr id="5" name="图片 4">
            <a:extLst>
              <a:ext uri="{FF2B5EF4-FFF2-40B4-BE49-F238E27FC236}">
                <a16:creationId xmlns:a16="http://schemas.microsoft.com/office/drawing/2014/main" id="{BFE0E418-E5C1-9E40-90D9-DE89D0483CC6}"/>
              </a:ext>
            </a:extLst>
          </p:cNvPr>
          <p:cNvPicPr/>
          <p:nvPr/>
        </p:nvPicPr>
        <p:blipFill>
          <a:blip r:embed="rId3"/>
          <a:stretch>
            <a:fillRect/>
          </a:stretch>
        </p:blipFill>
        <p:spPr>
          <a:xfrm>
            <a:off x="863588" y="1607675"/>
            <a:ext cx="7560840" cy="5144642"/>
          </a:xfrm>
          <a:prstGeom prst="rect">
            <a:avLst/>
          </a:prstGeom>
        </p:spPr>
      </p:pic>
    </p:spTree>
    <p:extLst>
      <p:ext uri="{BB962C8B-B14F-4D97-AF65-F5344CB8AC3E}">
        <p14:creationId xmlns:p14="http://schemas.microsoft.com/office/powerpoint/2010/main" val="40256247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7504" y="64583"/>
            <a:ext cx="892899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5.5</a:t>
            </a:r>
            <a:r>
              <a:rPr lang="zh-CN" altLang="en-US" sz="3600" b="1" dirty="0">
                <a:solidFill>
                  <a:schemeClr val="bg1"/>
                </a:solidFill>
                <a:latin typeface="黑体" panose="02010609060101010101" pitchFamily="49" charset="-122"/>
                <a:ea typeface="黑体" panose="02010609060101010101" pitchFamily="49" charset="-122"/>
              </a:rPr>
              <a:t> 社会网络和传播网络之间的结构相关性</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25</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457200" y="842041"/>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 </a:t>
            </a:r>
            <a:r>
              <a:rPr lang="zh-CN" altLang="en-US" b="1" kern="0" dirty="0"/>
              <a:t>社会网络与传播网络双层结构的形式化定义</a:t>
            </a:r>
            <a:endParaRPr lang="en-US" altLang="zh-CN" b="1" kern="0" dirty="0"/>
          </a:p>
        </p:txBody>
      </p:sp>
      <p:pic>
        <p:nvPicPr>
          <p:cNvPr id="3" name="图片 2">
            <a:extLst>
              <a:ext uri="{FF2B5EF4-FFF2-40B4-BE49-F238E27FC236}">
                <a16:creationId xmlns:a16="http://schemas.microsoft.com/office/drawing/2014/main" id="{94985BC6-7D0E-2646-BA1D-946BFA848488}"/>
              </a:ext>
            </a:extLst>
          </p:cNvPr>
          <p:cNvPicPr>
            <a:picLocks noChangeAspect="1"/>
          </p:cNvPicPr>
          <p:nvPr/>
        </p:nvPicPr>
        <p:blipFill>
          <a:blip r:embed="rId3"/>
          <a:stretch>
            <a:fillRect/>
          </a:stretch>
        </p:blipFill>
        <p:spPr>
          <a:xfrm>
            <a:off x="1113721" y="2312108"/>
            <a:ext cx="6916558" cy="1440160"/>
          </a:xfrm>
          <a:prstGeom prst="rect">
            <a:avLst/>
          </a:prstGeom>
        </p:spPr>
      </p:pic>
      <p:pic>
        <p:nvPicPr>
          <p:cNvPr id="7" name="图片 6">
            <a:extLst>
              <a:ext uri="{FF2B5EF4-FFF2-40B4-BE49-F238E27FC236}">
                <a16:creationId xmlns:a16="http://schemas.microsoft.com/office/drawing/2014/main" id="{0796AC36-C13B-424C-8846-BC8570C05669}"/>
              </a:ext>
            </a:extLst>
          </p:cNvPr>
          <p:cNvPicPr>
            <a:picLocks noChangeAspect="1"/>
          </p:cNvPicPr>
          <p:nvPr/>
        </p:nvPicPr>
        <p:blipFill>
          <a:blip r:embed="rId4"/>
          <a:stretch>
            <a:fillRect/>
          </a:stretch>
        </p:blipFill>
        <p:spPr>
          <a:xfrm>
            <a:off x="971600" y="4077072"/>
            <a:ext cx="6515717" cy="1447024"/>
          </a:xfrm>
          <a:prstGeom prst="rect">
            <a:avLst/>
          </a:prstGeom>
        </p:spPr>
      </p:pic>
    </p:spTree>
    <p:extLst>
      <p:ext uri="{BB962C8B-B14F-4D97-AF65-F5344CB8AC3E}">
        <p14:creationId xmlns:p14="http://schemas.microsoft.com/office/powerpoint/2010/main" val="25057721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7504" y="64583"/>
            <a:ext cx="892899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5.5</a:t>
            </a:r>
            <a:r>
              <a:rPr lang="zh-CN" altLang="en-US" sz="3600" b="1" dirty="0">
                <a:solidFill>
                  <a:schemeClr val="bg1"/>
                </a:solidFill>
                <a:latin typeface="黑体" panose="02010609060101010101" pitchFamily="49" charset="-122"/>
                <a:ea typeface="黑体" panose="02010609060101010101" pitchFamily="49" charset="-122"/>
              </a:rPr>
              <a:t> 社会网络和传播网络之间的结构相关性</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26</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20688"/>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 </a:t>
            </a:r>
            <a:r>
              <a:rPr lang="zh-CN" altLang="en-US" b="1" kern="0" dirty="0"/>
              <a:t>检测双层网络链接整体相关性的统计量</a:t>
            </a:r>
            <a:endParaRPr lang="en-US" altLang="zh-CN" b="1" kern="0" dirty="0"/>
          </a:p>
        </p:txBody>
      </p:sp>
      <p:sp>
        <p:nvSpPr>
          <p:cNvPr id="5" name="内容占位符 1">
            <a:extLst>
              <a:ext uri="{FF2B5EF4-FFF2-40B4-BE49-F238E27FC236}">
                <a16:creationId xmlns:a16="http://schemas.microsoft.com/office/drawing/2014/main" id="{E6CCF33D-6BAE-B648-85B3-FC74C58C7519}"/>
              </a:ext>
            </a:extLst>
          </p:cNvPr>
          <p:cNvSpPr txBox="1">
            <a:spLocks/>
          </p:cNvSpPr>
          <p:nvPr/>
        </p:nvSpPr>
        <p:spPr bwMode="auto">
          <a:xfrm>
            <a:off x="538707" y="1700808"/>
            <a:ext cx="6851134" cy="384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50000"/>
              </a:lnSpc>
            </a:pPr>
            <a:r>
              <a:rPr lang="en-US" altLang="zh-CN" sz="2400" b="1" kern="0" dirty="0"/>
              <a:t>(1) </a:t>
            </a:r>
            <a:r>
              <a:rPr lang="zh-CN" altLang="en-US" sz="2400" b="1" kern="0" dirty="0"/>
              <a:t>长向量相关系数 </a:t>
            </a:r>
            <a:endParaRPr lang="en-US" altLang="zh-CN" sz="2400" b="1" kern="0" dirty="0"/>
          </a:p>
          <a:p>
            <a:pPr>
              <a:lnSpc>
                <a:spcPct val="250000"/>
              </a:lnSpc>
            </a:pPr>
            <a:r>
              <a:rPr lang="en-US" altLang="zh-CN" sz="2400" b="1" kern="0" dirty="0"/>
              <a:t>(2) </a:t>
            </a:r>
            <a:r>
              <a:rPr lang="zh-CN" altLang="en-US" sz="2400" b="1" kern="0" dirty="0"/>
              <a:t>长向量的互信息</a:t>
            </a:r>
            <a:endParaRPr lang="en-US" altLang="zh-CN" sz="2400" b="1" kern="0" dirty="0"/>
          </a:p>
          <a:p>
            <a:pPr>
              <a:lnSpc>
                <a:spcPct val="250000"/>
              </a:lnSpc>
            </a:pPr>
            <a:r>
              <a:rPr lang="en-US" altLang="zh-CN" sz="2400" b="1" kern="0" dirty="0"/>
              <a:t>(3) </a:t>
            </a:r>
            <a:r>
              <a:rPr lang="zh-CN" altLang="en-US" sz="2400" b="1" kern="0" dirty="0"/>
              <a:t>整体重叠程度</a:t>
            </a:r>
            <a:endParaRPr lang="en-US" altLang="zh-CN" sz="2400" b="1" kern="0" dirty="0"/>
          </a:p>
          <a:p>
            <a:pPr>
              <a:lnSpc>
                <a:spcPct val="250000"/>
              </a:lnSpc>
            </a:pPr>
            <a:r>
              <a:rPr lang="en-US" altLang="zh-CN" sz="2400" b="1" kern="0" dirty="0"/>
              <a:t>(4) </a:t>
            </a:r>
            <a:r>
              <a:rPr lang="zh-CN" altLang="en-US" sz="2400" b="1" kern="0" dirty="0"/>
              <a:t>局部重叠程度</a:t>
            </a:r>
            <a:endParaRPr lang="en-US" altLang="zh-CN" sz="2400" b="1" kern="0" dirty="0"/>
          </a:p>
          <a:p>
            <a:pPr>
              <a:lnSpc>
                <a:spcPct val="250000"/>
              </a:lnSpc>
            </a:pPr>
            <a:endParaRPr lang="zh-CN" altLang="en-US" sz="2400" b="1" kern="0" dirty="0"/>
          </a:p>
        </p:txBody>
      </p:sp>
    </p:spTree>
    <p:extLst>
      <p:ext uri="{BB962C8B-B14F-4D97-AF65-F5344CB8AC3E}">
        <p14:creationId xmlns:p14="http://schemas.microsoft.com/office/powerpoint/2010/main" val="35523300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7504" y="64583"/>
            <a:ext cx="892899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5.5</a:t>
            </a:r>
            <a:r>
              <a:rPr lang="zh-CN" altLang="en-US" sz="3600" b="1" dirty="0">
                <a:solidFill>
                  <a:schemeClr val="bg1"/>
                </a:solidFill>
                <a:latin typeface="黑体" panose="02010609060101010101" pitchFamily="49" charset="-122"/>
                <a:ea typeface="黑体" panose="02010609060101010101" pitchFamily="49" charset="-122"/>
              </a:rPr>
              <a:t> 社会网络和传播网络之间的结构相关性</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27</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20688"/>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 </a:t>
            </a:r>
            <a:r>
              <a:rPr lang="zh-CN" altLang="en-US" b="1" kern="0" dirty="0"/>
              <a:t>检测双层网络链接整体相关性的统计量</a:t>
            </a:r>
            <a:endParaRPr lang="en-US" altLang="zh-CN" b="1" kern="0" dirty="0"/>
          </a:p>
        </p:txBody>
      </p:sp>
      <p:pic>
        <p:nvPicPr>
          <p:cNvPr id="3" name="图片 2">
            <a:extLst>
              <a:ext uri="{FF2B5EF4-FFF2-40B4-BE49-F238E27FC236}">
                <a16:creationId xmlns:a16="http://schemas.microsoft.com/office/drawing/2014/main" id="{96574255-36D8-5D43-9B13-D7B5756E35E6}"/>
              </a:ext>
            </a:extLst>
          </p:cNvPr>
          <p:cNvPicPr>
            <a:picLocks noChangeAspect="1"/>
          </p:cNvPicPr>
          <p:nvPr/>
        </p:nvPicPr>
        <p:blipFill>
          <a:blip r:embed="rId3"/>
          <a:stretch>
            <a:fillRect/>
          </a:stretch>
        </p:blipFill>
        <p:spPr>
          <a:xfrm>
            <a:off x="1475656" y="1496360"/>
            <a:ext cx="6192688" cy="4897337"/>
          </a:xfrm>
          <a:prstGeom prst="rect">
            <a:avLst/>
          </a:prstGeom>
        </p:spPr>
      </p:pic>
      <p:sp>
        <p:nvSpPr>
          <p:cNvPr id="7" name="矩形 6">
            <a:extLst>
              <a:ext uri="{FF2B5EF4-FFF2-40B4-BE49-F238E27FC236}">
                <a16:creationId xmlns:a16="http://schemas.microsoft.com/office/drawing/2014/main" id="{F72D0EEB-744D-594A-AB26-B0D30118FD1C}"/>
              </a:ext>
            </a:extLst>
          </p:cNvPr>
          <p:cNvSpPr/>
          <p:nvPr/>
        </p:nvSpPr>
        <p:spPr>
          <a:xfrm>
            <a:off x="0" y="6140816"/>
            <a:ext cx="8722609" cy="654988"/>
          </a:xfrm>
          <a:prstGeom prst="rect">
            <a:avLst/>
          </a:prstGeom>
        </p:spPr>
        <p:txBody>
          <a:bodyPr wrap="square">
            <a:spAutoFit/>
          </a:bodyPr>
          <a:lstStyle/>
          <a:p>
            <a:pPr algn="ctr">
              <a:lnSpc>
                <a:spcPct val="150000"/>
              </a:lnSpc>
            </a:pPr>
            <a:r>
              <a:rPr lang="zh-CN" altLang="en-US" sz="2800" b="1" dirty="0">
                <a:solidFill>
                  <a:srgbClr val="0000FF"/>
                </a:solidFill>
              </a:rPr>
              <a:t>（</a:t>
            </a:r>
            <a:r>
              <a:rPr lang="en-US" altLang="zh-CN" sz="2800" b="1" dirty="0">
                <a:solidFill>
                  <a:srgbClr val="0000FF"/>
                </a:solidFill>
              </a:rPr>
              <a:t>a</a:t>
            </a:r>
            <a:r>
              <a:rPr lang="zh-CN" altLang="en-US" sz="2800" b="1" dirty="0">
                <a:solidFill>
                  <a:srgbClr val="0000FF"/>
                </a:solidFill>
              </a:rPr>
              <a:t>）双层网络的拓扑结构  （</a:t>
            </a:r>
            <a:r>
              <a:rPr lang="en-US" altLang="zh-CN" sz="2800" b="1" dirty="0">
                <a:solidFill>
                  <a:srgbClr val="0000FF"/>
                </a:solidFill>
              </a:rPr>
              <a:t>b</a:t>
            </a:r>
            <a:r>
              <a:rPr lang="zh-CN" altLang="en-US" sz="2800" b="1" dirty="0">
                <a:solidFill>
                  <a:srgbClr val="0000FF"/>
                </a:solidFill>
              </a:rPr>
              <a:t>）双层网络的邻接矩阵</a:t>
            </a:r>
            <a:endParaRPr lang="zh-CN" altLang="en-US" sz="2800" dirty="0">
              <a:solidFill>
                <a:srgbClr val="0000FF"/>
              </a:solidFill>
            </a:endParaRPr>
          </a:p>
        </p:txBody>
      </p:sp>
    </p:spTree>
    <p:extLst>
      <p:ext uri="{BB962C8B-B14F-4D97-AF65-F5344CB8AC3E}">
        <p14:creationId xmlns:p14="http://schemas.microsoft.com/office/powerpoint/2010/main" val="29267333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7504" y="64583"/>
            <a:ext cx="8928992"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5.5</a:t>
            </a:r>
            <a:r>
              <a:rPr lang="zh-CN" altLang="en-US" sz="3600" b="1" dirty="0">
                <a:solidFill>
                  <a:schemeClr val="bg1"/>
                </a:solidFill>
                <a:latin typeface="黑体" panose="02010609060101010101" pitchFamily="49" charset="-122"/>
                <a:ea typeface="黑体" panose="02010609060101010101" pitchFamily="49" charset="-122"/>
              </a:rPr>
              <a:t> 社会网络和传播网络之间的结构相关性</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28</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20688"/>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 </a:t>
            </a:r>
            <a:r>
              <a:rPr lang="zh-CN" altLang="en-US" b="1" kern="0" dirty="0"/>
              <a:t>检测双层网络链接整体相关性的统计量</a:t>
            </a:r>
            <a:endParaRPr lang="en-US" altLang="zh-CN" b="1" kern="0" dirty="0"/>
          </a:p>
        </p:txBody>
      </p:sp>
      <p:sp>
        <p:nvSpPr>
          <p:cNvPr id="7" name="矩形 6">
            <a:extLst>
              <a:ext uri="{FF2B5EF4-FFF2-40B4-BE49-F238E27FC236}">
                <a16:creationId xmlns:a16="http://schemas.microsoft.com/office/drawing/2014/main" id="{F72D0EEB-744D-594A-AB26-B0D30118FD1C}"/>
              </a:ext>
            </a:extLst>
          </p:cNvPr>
          <p:cNvSpPr/>
          <p:nvPr/>
        </p:nvSpPr>
        <p:spPr>
          <a:xfrm>
            <a:off x="0" y="6140816"/>
            <a:ext cx="9036496" cy="574581"/>
          </a:xfrm>
          <a:prstGeom prst="rect">
            <a:avLst/>
          </a:prstGeom>
        </p:spPr>
        <p:txBody>
          <a:bodyPr wrap="square">
            <a:spAutoFit/>
          </a:bodyPr>
          <a:lstStyle/>
          <a:p>
            <a:pPr algn="ctr">
              <a:lnSpc>
                <a:spcPct val="150000"/>
              </a:lnSpc>
            </a:pPr>
            <a:r>
              <a:rPr lang="zh-CN" altLang="en-US" sz="2400" b="1" dirty="0">
                <a:solidFill>
                  <a:srgbClr val="0000FF"/>
                </a:solidFill>
              </a:rPr>
              <a:t>（</a:t>
            </a:r>
            <a:r>
              <a:rPr lang="en-US" altLang="zh-CN" sz="2400" b="1" dirty="0">
                <a:solidFill>
                  <a:srgbClr val="0000FF"/>
                </a:solidFill>
              </a:rPr>
              <a:t>a</a:t>
            </a:r>
            <a:r>
              <a:rPr lang="zh-CN" altLang="en-US" sz="2400" b="1" dirty="0">
                <a:solidFill>
                  <a:srgbClr val="0000FF"/>
                </a:solidFill>
              </a:rPr>
              <a:t>）双层网络的拓扑结构图  （</a:t>
            </a:r>
            <a:r>
              <a:rPr lang="en-US" altLang="zh-CN" sz="2400" b="1" dirty="0">
                <a:solidFill>
                  <a:srgbClr val="0000FF"/>
                </a:solidFill>
              </a:rPr>
              <a:t>b</a:t>
            </a:r>
            <a:r>
              <a:rPr lang="zh-CN" altLang="en-US" sz="2400" b="1" dirty="0">
                <a:solidFill>
                  <a:srgbClr val="0000FF"/>
                </a:solidFill>
              </a:rPr>
              <a:t>）双层网络结构叠加后的示意图</a:t>
            </a:r>
            <a:endParaRPr lang="zh-CN" altLang="en-US" sz="2400" dirty="0">
              <a:solidFill>
                <a:srgbClr val="0000FF"/>
              </a:solidFill>
            </a:endParaRPr>
          </a:p>
        </p:txBody>
      </p:sp>
      <p:pic>
        <p:nvPicPr>
          <p:cNvPr id="8" name="图片 7">
            <a:extLst>
              <a:ext uri="{FF2B5EF4-FFF2-40B4-BE49-F238E27FC236}">
                <a16:creationId xmlns:a16="http://schemas.microsoft.com/office/drawing/2014/main" id="{FA5DCB39-04DF-B14F-A33F-F11CB476BE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8260" y="1455937"/>
            <a:ext cx="7731496" cy="4656032"/>
          </a:xfrm>
          <a:prstGeom prst="rect">
            <a:avLst/>
          </a:prstGeom>
          <a:noFill/>
          <a:ln>
            <a:noFill/>
          </a:ln>
        </p:spPr>
      </p:pic>
    </p:spTree>
    <p:extLst>
      <p:ext uri="{BB962C8B-B14F-4D97-AF65-F5344CB8AC3E}">
        <p14:creationId xmlns:p14="http://schemas.microsoft.com/office/powerpoint/2010/main" val="37669656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5.6</a:t>
            </a:r>
            <a:r>
              <a:rPr lang="zh-CN" altLang="en-US" sz="3600" b="1" dirty="0">
                <a:solidFill>
                  <a:schemeClr val="bg1"/>
                </a:solidFill>
                <a:latin typeface="黑体" panose="02010609060101010101" pitchFamily="49" charset="-122"/>
                <a:ea typeface="黑体" panose="02010609060101010101" pitchFamily="49" charset="-122"/>
              </a:rPr>
              <a:t> 传播加权网络的多维度测量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29</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节点强度特征</a:t>
            </a:r>
            <a:endParaRPr lang="en-US" altLang="zh-CN" b="1" kern="0" dirty="0"/>
          </a:p>
        </p:txBody>
      </p:sp>
      <p:pic>
        <p:nvPicPr>
          <p:cNvPr id="3" name="图片 2">
            <a:extLst>
              <a:ext uri="{FF2B5EF4-FFF2-40B4-BE49-F238E27FC236}">
                <a16:creationId xmlns:a16="http://schemas.microsoft.com/office/drawing/2014/main" id="{FFBDBB23-F153-2843-AA8B-D7DA65CD95B7}"/>
              </a:ext>
            </a:extLst>
          </p:cNvPr>
          <p:cNvPicPr>
            <a:picLocks noChangeAspect="1"/>
          </p:cNvPicPr>
          <p:nvPr/>
        </p:nvPicPr>
        <p:blipFill>
          <a:blip r:embed="rId3"/>
          <a:stretch>
            <a:fillRect/>
          </a:stretch>
        </p:blipFill>
        <p:spPr>
          <a:xfrm>
            <a:off x="1763688" y="1916832"/>
            <a:ext cx="3767769" cy="1627498"/>
          </a:xfrm>
          <a:prstGeom prst="rect">
            <a:avLst/>
          </a:prstGeom>
        </p:spPr>
      </p:pic>
      <p:pic>
        <p:nvPicPr>
          <p:cNvPr id="5" name="图片 4">
            <a:extLst>
              <a:ext uri="{FF2B5EF4-FFF2-40B4-BE49-F238E27FC236}">
                <a16:creationId xmlns:a16="http://schemas.microsoft.com/office/drawing/2014/main" id="{0067D1E3-6E96-7C4F-A3E1-C487D32FC6EF}"/>
              </a:ext>
            </a:extLst>
          </p:cNvPr>
          <p:cNvPicPr>
            <a:picLocks noChangeAspect="1"/>
          </p:cNvPicPr>
          <p:nvPr/>
        </p:nvPicPr>
        <p:blipFill>
          <a:blip r:embed="rId4"/>
          <a:stretch>
            <a:fillRect/>
          </a:stretch>
        </p:blipFill>
        <p:spPr>
          <a:xfrm>
            <a:off x="1499009" y="3760354"/>
            <a:ext cx="4032448" cy="2162654"/>
          </a:xfrm>
          <a:prstGeom prst="rect">
            <a:avLst/>
          </a:prstGeom>
        </p:spPr>
      </p:pic>
    </p:spTree>
    <p:extLst>
      <p:ext uri="{BB962C8B-B14F-4D97-AF65-F5344CB8AC3E}">
        <p14:creationId xmlns:p14="http://schemas.microsoft.com/office/powerpoint/2010/main" val="21093783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5.1</a:t>
            </a:r>
            <a:r>
              <a:rPr lang="zh-CN" altLang="en-US" sz="3600" b="1" dirty="0">
                <a:solidFill>
                  <a:schemeClr val="bg1"/>
                </a:solidFill>
                <a:latin typeface="黑体" panose="02010609060101010101" pitchFamily="49" charset="-122"/>
                <a:ea typeface="黑体" panose="02010609060101010101" pitchFamily="49" charset="-122"/>
              </a:rPr>
              <a:t> 引言</a:t>
            </a:r>
            <a:r>
              <a:rPr lang="en-US" altLang="zh-CN" sz="3600" b="1" dirty="0">
                <a:solidFill>
                  <a:schemeClr val="bg1"/>
                </a:solidFill>
                <a:latin typeface="黑体" panose="02010609060101010101" pitchFamily="49" charset="-122"/>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传播网络</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04303" y="1069057"/>
            <a:ext cx="8614792" cy="558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b="1" kern="0" dirty="0"/>
              <a:t>计算传播学的实践基础是目前越来越多的大数据。</a:t>
            </a:r>
            <a:endParaRPr lang="en-US" altLang="zh-CN" b="1" kern="0" dirty="0"/>
          </a:p>
          <a:p>
            <a:pPr>
              <a:lnSpc>
                <a:spcPct val="200000"/>
              </a:lnSpc>
            </a:pPr>
            <a:r>
              <a:rPr lang="zh-CN" altLang="en-US" b="1" kern="0" dirty="0"/>
              <a:t>可计算性的目标达成的一个重要动因是数据资源的不断丰富，目前大数据在信息传播领域比比皆是。</a:t>
            </a:r>
            <a:endParaRPr lang="en-US" altLang="zh-CN" b="1" kern="0" dirty="0"/>
          </a:p>
          <a:p>
            <a:pPr>
              <a:lnSpc>
                <a:spcPct val="200000"/>
              </a:lnSpc>
            </a:pPr>
            <a:r>
              <a:rPr lang="zh-CN" altLang="en-US" b="1" kern="0" dirty="0"/>
              <a:t>随着可记录下来的信息传播数据越来越多，信息传播的可计算性也随之增强。</a:t>
            </a:r>
            <a:endParaRPr lang="en-US" altLang="zh-CN" b="1" kern="0" dirty="0"/>
          </a:p>
        </p:txBody>
      </p:sp>
    </p:spTree>
    <p:extLst>
      <p:ext uri="{BB962C8B-B14F-4D97-AF65-F5344CB8AC3E}">
        <p14:creationId xmlns:p14="http://schemas.microsoft.com/office/powerpoint/2010/main" val="42608873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5.6</a:t>
            </a:r>
            <a:r>
              <a:rPr lang="zh-CN" altLang="en-US" sz="3600" b="1" dirty="0">
                <a:solidFill>
                  <a:schemeClr val="bg1"/>
                </a:solidFill>
                <a:latin typeface="黑体" panose="02010609060101010101" pitchFamily="49" charset="-122"/>
                <a:ea typeface="黑体" panose="02010609060101010101" pitchFamily="49" charset="-122"/>
              </a:rPr>
              <a:t> 传播加权网络的多维度测量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30</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边权重和拓扑结构的关系</a:t>
            </a:r>
            <a:endParaRPr lang="en-US" altLang="zh-CN" b="1" kern="0" dirty="0"/>
          </a:p>
        </p:txBody>
      </p:sp>
      <p:pic>
        <p:nvPicPr>
          <p:cNvPr id="3" name="图片 2">
            <a:extLst>
              <a:ext uri="{FF2B5EF4-FFF2-40B4-BE49-F238E27FC236}">
                <a16:creationId xmlns:a16="http://schemas.microsoft.com/office/drawing/2014/main" id="{425EBAA2-1225-D245-A6BC-28F11A893BC9}"/>
              </a:ext>
            </a:extLst>
          </p:cNvPr>
          <p:cNvPicPr>
            <a:picLocks noChangeAspect="1"/>
          </p:cNvPicPr>
          <p:nvPr/>
        </p:nvPicPr>
        <p:blipFill>
          <a:blip r:embed="rId3"/>
          <a:stretch>
            <a:fillRect/>
          </a:stretch>
        </p:blipFill>
        <p:spPr>
          <a:xfrm>
            <a:off x="1619672" y="2347139"/>
            <a:ext cx="4992555" cy="1152128"/>
          </a:xfrm>
          <a:prstGeom prst="rect">
            <a:avLst/>
          </a:prstGeom>
        </p:spPr>
      </p:pic>
      <p:pic>
        <p:nvPicPr>
          <p:cNvPr id="5" name="图片 4">
            <a:extLst>
              <a:ext uri="{FF2B5EF4-FFF2-40B4-BE49-F238E27FC236}">
                <a16:creationId xmlns:a16="http://schemas.microsoft.com/office/drawing/2014/main" id="{0A3287D0-2A36-9E42-AC8B-AAA8B9071BE0}"/>
              </a:ext>
            </a:extLst>
          </p:cNvPr>
          <p:cNvPicPr>
            <a:picLocks noChangeAspect="1"/>
          </p:cNvPicPr>
          <p:nvPr/>
        </p:nvPicPr>
        <p:blipFill>
          <a:blip r:embed="rId4"/>
          <a:stretch>
            <a:fillRect/>
          </a:stretch>
        </p:blipFill>
        <p:spPr>
          <a:xfrm>
            <a:off x="1331640" y="3717032"/>
            <a:ext cx="4032448" cy="1406668"/>
          </a:xfrm>
          <a:prstGeom prst="rect">
            <a:avLst/>
          </a:prstGeom>
        </p:spPr>
      </p:pic>
    </p:spTree>
    <p:extLst>
      <p:ext uri="{BB962C8B-B14F-4D97-AF65-F5344CB8AC3E}">
        <p14:creationId xmlns:p14="http://schemas.microsoft.com/office/powerpoint/2010/main" val="29187348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5.6</a:t>
            </a:r>
            <a:r>
              <a:rPr lang="zh-CN" altLang="en-US" sz="3600" b="1" dirty="0">
                <a:solidFill>
                  <a:schemeClr val="bg1"/>
                </a:solidFill>
                <a:latin typeface="黑体" panose="02010609060101010101" pitchFamily="49" charset="-122"/>
                <a:ea typeface="黑体" panose="02010609060101010101" pitchFamily="49" charset="-122"/>
              </a:rPr>
              <a:t> 传播加权网络的多维度测量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31</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加权网络中的权匹配特性</a:t>
            </a:r>
            <a:endParaRPr lang="en-US" altLang="zh-CN" b="1" kern="0" dirty="0"/>
          </a:p>
        </p:txBody>
      </p:sp>
      <p:sp>
        <p:nvSpPr>
          <p:cNvPr id="5" name="内容占位符 1">
            <a:extLst>
              <a:ext uri="{FF2B5EF4-FFF2-40B4-BE49-F238E27FC236}">
                <a16:creationId xmlns:a16="http://schemas.microsoft.com/office/drawing/2014/main" id="{FE6E40BE-3FAA-5748-9551-52863F54D7C6}"/>
              </a:ext>
            </a:extLst>
          </p:cNvPr>
          <p:cNvSpPr txBox="1">
            <a:spLocks/>
          </p:cNvSpPr>
          <p:nvPr/>
        </p:nvSpPr>
        <p:spPr bwMode="auto">
          <a:xfrm>
            <a:off x="297525" y="1339027"/>
            <a:ext cx="8471380" cy="444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en-US" altLang="zh-CN" sz="2400" b="1" kern="0" dirty="0"/>
              <a:t>(1) </a:t>
            </a:r>
            <a:r>
              <a:rPr lang="zh-CN" altLang="en-US" sz="2400" b="1" kern="0" dirty="0"/>
              <a:t>加权匹配系数</a:t>
            </a:r>
            <a:endParaRPr lang="en-US" altLang="zh-CN" sz="2400" b="1" kern="0" dirty="0"/>
          </a:p>
          <a:p>
            <a:pPr>
              <a:lnSpc>
                <a:spcPct val="200000"/>
              </a:lnSpc>
              <a:spcBef>
                <a:spcPts val="576"/>
              </a:spcBef>
              <a:spcAft>
                <a:spcPts val="600"/>
              </a:spcAft>
            </a:pPr>
            <a:endParaRPr lang="en-US" altLang="zh-CN" sz="2400" b="1" kern="0" dirty="0"/>
          </a:p>
          <a:p>
            <a:pPr>
              <a:lnSpc>
                <a:spcPct val="200000"/>
              </a:lnSpc>
              <a:spcBef>
                <a:spcPts val="576"/>
              </a:spcBef>
              <a:spcAft>
                <a:spcPts val="600"/>
              </a:spcAft>
            </a:pPr>
            <a:endParaRPr lang="en-US" altLang="zh-CN" sz="2400" b="1" kern="0" dirty="0"/>
          </a:p>
          <a:p>
            <a:pPr>
              <a:lnSpc>
                <a:spcPct val="200000"/>
              </a:lnSpc>
              <a:spcBef>
                <a:spcPts val="576"/>
              </a:spcBef>
              <a:spcAft>
                <a:spcPts val="600"/>
              </a:spcAft>
            </a:pPr>
            <a:endParaRPr lang="en-US" altLang="zh-CN" sz="2400" b="1" kern="0" dirty="0"/>
          </a:p>
          <a:p>
            <a:pPr>
              <a:lnSpc>
                <a:spcPct val="200000"/>
              </a:lnSpc>
              <a:spcBef>
                <a:spcPts val="576"/>
              </a:spcBef>
              <a:spcAft>
                <a:spcPts val="600"/>
              </a:spcAft>
            </a:pPr>
            <a:r>
              <a:rPr lang="en-US" altLang="zh-CN" sz="2400" b="1" kern="0" dirty="0"/>
              <a:t>(2)</a:t>
            </a:r>
            <a:r>
              <a:rPr lang="zh-CN" altLang="en-US" sz="2400" b="1" kern="0" dirty="0"/>
              <a:t> 邻居节点的加权平均度</a:t>
            </a:r>
            <a:endParaRPr lang="en-US" altLang="zh-CN" sz="2400" b="1" kern="0" dirty="0"/>
          </a:p>
        </p:txBody>
      </p:sp>
      <p:pic>
        <p:nvPicPr>
          <p:cNvPr id="3" name="图片 2">
            <a:extLst>
              <a:ext uri="{FF2B5EF4-FFF2-40B4-BE49-F238E27FC236}">
                <a16:creationId xmlns:a16="http://schemas.microsoft.com/office/drawing/2014/main" id="{5C8B183A-5A14-2B49-819C-769C473E7B3F}"/>
              </a:ext>
            </a:extLst>
          </p:cNvPr>
          <p:cNvPicPr>
            <a:picLocks noChangeAspect="1"/>
          </p:cNvPicPr>
          <p:nvPr/>
        </p:nvPicPr>
        <p:blipFill>
          <a:blip r:embed="rId3"/>
          <a:stretch>
            <a:fillRect/>
          </a:stretch>
        </p:blipFill>
        <p:spPr>
          <a:xfrm>
            <a:off x="1168479" y="3562891"/>
            <a:ext cx="6261100" cy="1587500"/>
          </a:xfrm>
          <a:prstGeom prst="rect">
            <a:avLst/>
          </a:prstGeom>
        </p:spPr>
      </p:pic>
      <p:pic>
        <p:nvPicPr>
          <p:cNvPr id="7" name="图片 6">
            <a:extLst>
              <a:ext uri="{FF2B5EF4-FFF2-40B4-BE49-F238E27FC236}">
                <a16:creationId xmlns:a16="http://schemas.microsoft.com/office/drawing/2014/main" id="{A047E249-1E5B-8949-9E75-6BA0F7052587}"/>
              </a:ext>
            </a:extLst>
          </p:cNvPr>
          <p:cNvPicPr>
            <a:picLocks noChangeAspect="1"/>
          </p:cNvPicPr>
          <p:nvPr/>
        </p:nvPicPr>
        <p:blipFill>
          <a:blip r:embed="rId4"/>
          <a:stretch>
            <a:fillRect/>
          </a:stretch>
        </p:blipFill>
        <p:spPr>
          <a:xfrm>
            <a:off x="1151508" y="1982862"/>
            <a:ext cx="6985000" cy="1612900"/>
          </a:xfrm>
          <a:prstGeom prst="rect">
            <a:avLst/>
          </a:prstGeom>
        </p:spPr>
      </p:pic>
      <p:pic>
        <p:nvPicPr>
          <p:cNvPr id="8" name="图片 7">
            <a:extLst>
              <a:ext uri="{FF2B5EF4-FFF2-40B4-BE49-F238E27FC236}">
                <a16:creationId xmlns:a16="http://schemas.microsoft.com/office/drawing/2014/main" id="{F64E119C-1F29-B34E-A37C-D2658247B87B}"/>
              </a:ext>
            </a:extLst>
          </p:cNvPr>
          <p:cNvPicPr>
            <a:picLocks noChangeAspect="1"/>
          </p:cNvPicPr>
          <p:nvPr/>
        </p:nvPicPr>
        <p:blipFill>
          <a:blip r:embed="rId5"/>
          <a:stretch>
            <a:fillRect/>
          </a:stretch>
        </p:blipFill>
        <p:spPr>
          <a:xfrm>
            <a:off x="2699792" y="5742637"/>
            <a:ext cx="2705100" cy="850900"/>
          </a:xfrm>
          <a:prstGeom prst="rect">
            <a:avLst/>
          </a:prstGeom>
        </p:spPr>
      </p:pic>
    </p:spTree>
    <p:extLst>
      <p:ext uri="{BB962C8B-B14F-4D97-AF65-F5344CB8AC3E}">
        <p14:creationId xmlns:p14="http://schemas.microsoft.com/office/powerpoint/2010/main" val="26573969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5.6</a:t>
            </a:r>
            <a:r>
              <a:rPr lang="zh-CN" altLang="en-US" sz="3600" b="1" dirty="0">
                <a:solidFill>
                  <a:schemeClr val="bg1"/>
                </a:solidFill>
                <a:latin typeface="黑体" panose="02010609060101010101" pitchFamily="49" charset="-122"/>
                <a:ea typeface="黑体" panose="02010609060101010101" pitchFamily="49" charset="-122"/>
              </a:rPr>
              <a:t> 传播加权网络的多维度测量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32</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59717"/>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加权平均最短路径长度</a:t>
            </a:r>
            <a:endParaRPr lang="en-US" altLang="zh-CN" b="1" kern="0" dirty="0"/>
          </a:p>
        </p:txBody>
      </p:sp>
      <p:pic>
        <p:nvPicPr>
          <p:cNvPr id="3" name="图片 2">
            <a:extLst>
              <a:ext uri="{FF2B5EF4-FFF2-40B4-BE49-F238E27FC236}">
                <a16:creationId xmlns:a16="http://schemas.microsoft.com/office/drawing/2014/main" id="{A2CE8170-8A7A-274F-BFAC-BE786A5D6A9D}"/>
              </a:ext>
            </a:extLst>
          </p:cNvPr>
          <p:cNvPicPr>
            <a:picLocks noChangeAspect="1"/>
          </p:cNvPicPr>
          <p:nvPr/>
        </p:nvPicPr>
        <p:blipFill>
          <a:blip r:embed="rId3"/>
          <a:stretch>
            <a:fillRect/>
          </a:stretch>
        </p:blipFill>
        <p:spPr>
          <a:xfrm>
            <a:off x="1043608" y="1556792"/>
            <a:ext cx="6381059" cy="4275757"/>
          </a:xfrm>
          <a:prstGeom prst="rect">
            <a:avLst/>
          </a:prstGeom>
        </p:spPr>
      </p:pic>
      <p:sp>
        <p:nvSpPr>
          <p:cNvPr id="7" name="矩形 6">
            <a:extLst>
              <a:ext uri="{FF2B5EF4-FFF2-40B4-BE49-F238E27FC236}">
                <a16:creationId xmlns:a16="http://schemas.microsoft.com/office/drawing/2014/main" id="{C8B79927-667C-CC41-91D9-C2E64009CFDA}"/>
              </a:ext>
            </a:extLst>
          </p:cNvPr>
          <p:cNvSpPr/>
          <p:nvPr/>
        </p:nvSpPr>
        <p:spPr>
          <a:xfrm>
            <a:off x="179512" y="5740742"/>
            <a:ext cx="8722609" cy="955903"/>
          </a:xfrm>
          <a:prstGeom prst="rect">
            <a:avLst/>
          </a:prstGeom>
        </p:spPr>
        <p:txBody>
          <a:bodyPr wrap="square">
            <a:spAutoFit/>
          </a:bodyPr>
          <a:lstStyle/>
          <a:p>
            <a:pPr algn="ctr">
              <a:lnSpc>
                <a:spcPct val="150000"/>
              </a:lnSpc>
            </a:pPr>
            <a:r>
              <a:rPr lang="en-US" altLang="zh-CN" sz="2000" b="1" dirty="0">
                <a:solidFill>
                  <a:srgbClr val="0000FF"/>
                </a:solidFill>
              </a:rPr>
              <a:t>(a)</a:t>
            </a:r>
            <a:r>
              <a:rPr lang="zh-CN" altLang="en-US" sz="2000" b="1" dirty="0">
                <a:solidFill>
                  <a:srgbClr val="0000FF"/>
                </a:solidFill>
              </a:rPr>
              <a:t>相似权网络；</a:t>
            </a:r>
            <a:r>
              <a:rPr lang="en-US" altLang="zh-CN" sz="2000" b="1" dirty="0">
                <a:solidFill>
                  <a:srgbClr val="0000FF"/>
                </a:solidFill>
              </a:rPr>
              <a:t>(b) </a:t>
            </a:r>
            <a:r>
              <a:rPr lang="zh-CN" altLang="en-US" sz="2000" b="1" dirty="0">
                <a:solidFill>
                  <a:srgbClr val="0000FF"/>
                </a:solidFill>
              </a:rPr>
              <a:t>相异权网络；</a:t>
            </a:r>
          </a:p>
          <a:p>
            <a:pPr algn="ctr">
              <a:lnSpc>
                <a:spcPct val="150000"/>
              </a:lnSpc>
            </a:pPr>
            <a:r>
              <a:rPr lang="en-US" altLang="zh-CN" sz="2000" b="1" dirty="0">
                <a:solidFill>
                  <a:srgbClr val="0000FF"/>
                </a:solidFill>
              </a:rPr>
              <a:t>(c) </a:t>
            </a:r>
            <a:r>
              <a:rPr lang="zh-CN" altLang="en-US" sz="2000" b="1" dirty="0">
                <a:solidFill>
                  <a:srgbClr val="0000FF"/>
                </a:solidFill>
              </a:rPr>
              <a:t>权重归一化后的相似权网络；</a:t>
            </a:r>
            <a:r>
              <a:rPr lang="en-US" altLang="zh-CN" sz="2000" b="1" dirty="0">
                <a:solidFill>
                  <a:srgbClr val="0000FF"/>
                </a:solidFill>
              </a:rPr>
              <a:t>(d) </a:t>
            </a:r>
            <a:r>
              <a:rPr lang="zh-CN" altLang="en-US" sz="2000" b="1" dirty="0">
                <a:solidFill>
                  <a:srgbClr val="0000FF"/>
                </a:solidFill>
              </a:rPr>
              <a:t>相似权归一化后的相异权网络</a:t>
            </a:r>
            <a:endParaRPr lang="zh-CN" altLang="en-US" sz="2000" dirty="0">
              <a:solidFill>
                <a:srgbClr val="0000FF"/>
              </a:solidFill>
            </a:endParaRPr>
          </a:p>
        </p:txBody>
      </p:sp>
    </p:spTree>
    <p:extLst>
      <p:ext uri="{BB962C8B-B14F-4D97-AF65-F5344CB8AC3E}">
        <p14:creationId xmlns:p14="http://schemas.microsoft.com/office/powerpoint/2010/main" val="3633255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5.6</a:t>
            </a:r>
            <a:r>
              <a:rPr lang="zh-CN" altLang="en-US" sz="3600" b="1" dirty="0">
                <a:solidFill>
                  <a:schemeClr val="bg1"/>
                </a:solidFill>
                <a:latin typeface="黑体" panose="02010609060101010101" pitchFamily="49" charset="-122"/>
                <a:ea typeface="黑体" panose="02010609060101010101" pitchFamily="49" charset="-122"/>
              </a:rPr>
              <a:t> 传播加权网络的多维度测量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33</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[5]</a:t>
            </a:r>
            <a:r>
              <a:rPr lang="zh-CN" altLang="en-US" b="1" kern="0" dirty="0"/>
              <a:t> 加权聚类系数</a:t>
            </a:r>
            <a:endParaRPr lang="en-US" altLang="zh-CN" b="1" kern="0" dirty="0"/>
          </a:p>
        </p:txBody>
      </p:sp>
      <p:sp>
        <p:nvSpPr>
          <p:cNvPr id="5" name="内容占位符 1">
            <a:extLst>
              <a:ext uri="{FF2B5EF4-FFF2-40B4-BE49-F238E27FC236}">
                <a16:creationId xmlns:a16="http://schemas.microsoft.com/office/drawing/2014/main" id="{FE6E40BE-3FAA-5748-9551-52863F54D7C6}"/>
              </a:ext>
            </a:extLst>
          </p:cNvPr>
          <p:cNvSpPr txBox="1">
            <a:spLocks/>
          </p:cNvSpPr>
          <p:nvPr/>
        </p:nvSpPr>
        <p:spPr bwMode="auto">
          <a:xfrm>
            <a:off x="258021" y="1665989"/>
            <a:ext cx="8471380" cy="264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300000"/>
              </a:lnSpc>
              <a:spcBef>
                <a:spcPts val="576"/>
              </a:spcBef>
              <a:spcAft>
                <a:spcPts val="600"/>
              </a:spcAft>
            </a:pPr>
            <a:r>
              <a:rPr lang="en-US" altLang="zh-CN" sz="2400" b="1" kern="0" dirty="0"/>
              <a:t>(1) </a:t>
            </a:r>
            <a:r>
              <a:rPr lang="zh-CN" altLang="en-US" sz="2400" b="1" kern="0" dirty="0"/>
              <a:t>全局聚类系数</a:t>
            </a:r>
            <a:endParaRPr lang="en-US" altLang="zh-CN" sz="2400" b="1" kern="0" dirty="0"/>
          </a:p>
          <a:p>
            <a:pPr>
              <a:lnSpc>
                <a:spcPct val="300000"/>
              </a:lnSpc>
              <a:spcBef>
                <a:spcPts val="576"/>
              </a:spcBef>
              <a:spcAft>
                <a:spcPts val="600"/>
              </a:spcAft>
            </a:pPr>
            <a:r>
              <a:rPr lang="en-US" altLang="zh-CN" sz="2400" b="1" kern="0" dirty="0"/>
              <a:t>(2)</a:t>
            </a:r>
            <a:r>
              <a:rPr lang="zh-CN" altLang="en-US" sz="2400" b="1" kern="0" dirty="0"/>
              <a:t> 局域聚类系数</a:t>
            </a:r>
            <a:endParaRPr lang="en-US" altLang="zh-CN" sz="2400" b="1" kern="0" dirty="0"/>
          </a:p>
        </p:txBody>
      </p:sp>
      <p:pic>
        <p:nvPicPr>
          <p:cNvPr id="3" name="图片 2">
            <a:extLst>
              <a:ext uri="{FF2B5EF4-FFF2-40B4-BE49-F238E27FC236}">
                <a16:creationId xmlns:a16="http://schemas.microsoft.com/office/drawing/2014/main" id="{2B13735C-7979-FA46-AE5E-6BBBE8B88F88}"/>
              </a:ext>
            </a:extLst>
          </p:cNvPr>
          <p:cNvPicPr>
            <a:picLocks noChangeAspect="1"/>
          </p:cNvPicPr>
          <p:nvPr/>
        </p:nvPicPr>
        <p:blipFill>
          <a:blip r:embed="rId3"/>
          <a:stretch>
            <a:fillRect/>
          </a:stretch>
        </p:blipFill>
        <p:spPr>
          <a:xfrm>
            <a:off x="3635896" y="1679499"/>
            <a:ext cx="2184400" cy="1485900"/>
          </a:xfrm>
          <a:prstGeom prst="rect">
            <a:avLst/>
          </a:prstGeom>
        </p:spPr>
      </p:pic>
      <p:pic>
        <p:nvPicPr>
          <p:cNvPr id="7" name="图片 6">
            <a:extLst>
              <a:ext uri="{FF2B5EF4-FFF2-40B4-BE49-F238E27FC236}">
                <a16:creationId xmlns:a16="http://schemas.microsoft.com/office/drawing/2014/main" id="{9BDDD3A0-9308-7E4D-8E4D-D24D6040D275}"/>
              </a:ext>
            </a:extLst>
          </p:cNvPr>
          <p:cNvPicPr>
            <a:picLocks noChangeAspect="1"/>
          </p:cNvPicPr>
          <p:nvPr/>
        </p:nvPicPr>
        <p:blipFill>
          <a:blip r:embed="rId4"/>
          <a:stretch>
            <a:fillRect/>
          </a:stretch>
        </p:blipFill>
        <p:spPr>
          <a:xfrm>
            <a:off x="2329713" y="4131913"/>
            <a:ext cx="5605939" cy="1269006"/>
          </a:xfrm>
          <a:prstGeom prst="rect">
            <a:avLst/>
          </a:prstGeom>
        </p:spPr>
      </p:pic>
      <p:pic>
        <p:nvPicPr>
          <p:cNvPr id="8" name="图片 7">
            <a:extLst>
              <a:ext uri="{FF2B5EF4-FFF2-40B4-BE49-F238E27FC236}">
                <a16:creationId xmlns:a16="http://schemas.microsoft.com/office/drawing/2014/main" id="{D52D4B8A-67B9-944E-982E-EA0882C5DDB2}"/>
              </a:ext>
            </a:extLst>
          </p:cNvPr>
          <p:cNvPicPr>
            <a:picLocks noChangeAspect="1"/>
          </p:cNvPicPr>
          <p:nvPr/>
        </p:nvPicPr>
        <p:blipFill>
          <a:blip r:embed="rId5"/>
          <a:stretch>
            <a:fillRect/>
          </a:stretch>
        </p:blipFill>
        <p:spPr>
          <a:xfrm>
            <a:off x="2309310" y="5395737"/>
            <a:ext cx="4653809" cy="1339323"/>
          </a:xfrm>
          <a:prstGeom prst="rect">
            <a:avLst/>
          </a:prstGeom>
        </p:spPr>
      </p:pic>
    </p:spTree>
    <p:extLst>
      <p:ext uri="{BB962C8B-B14F-4D97-AF65-F5344CB8AC3E}">
        <p14:creationId xmlns:p14="http://schemas.microsoft.com/office/powerpoint/2010/main" val="11174015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5.6</a:t>
            </a:r>
            <a:r>
              <a:rPr lang="zh-CN" altLang="en-US" sz="3600" b="1" dirty="0">
                <a:solidFill>
                  <a:schemeClr val="bg1"/>
                </a:solidFill>
                <a:latin typeface="黑体" panose="02010609060101010101" pitchFamily="49" charset="-122"/>
                <a:ea typeface="黑体" panose="02010609060101010101" pitchFamily="49" charset="-122"/>
              </a:rPr>
              <a:t> 传播加权网络的多维度测量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34</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[6]</a:t>
            </a:r>
            <a:r>
              <a:rPr lang="zh-CN" altLang="en-US" b="1" kern="0" dirty="0"/>
              <a:t> 加权富人俱乐部特性</a:t>
            </a:r>
            <a:endParaRPr lang="en-US" altLang="zh-CN" b="1" kern="0" dirty="0"/>
          </a:p>
        </p:txBody>
      </p:sp>
      <p:pic>
        <p:nvPicPr>
          <p:cNvPr id="3" name="图片 2">
            <a:extLst>
              <a:ext uri="{FF2B5EF4-FFF2-40B4-BE49-F238E27FC236}">
                <a16:creationId xmlns:a16="http://schemas.microsoft.com/office/drawing/2014/main" id="{C4A481DD-5239-124F-88E5-3F54F9F50DAD}"/>
              </a:ext>
            </a:extLst>
          </p:cNvPr>
          <p:cNvPicPr>
            <a:picLocks noChangeAspect="1"/>
          </p:cNvPicPr>
          <p:nvPr/>
        </p:nvPicPr>
        <p:blipFill>
          <a:blip r:embed="rId3"/>
          <a:stretch>
            <a:fillRect/>
          </a:stretch>
        </p:blipFill>
        <p:spPr>
          <a:xfrm>
            <a:off x="179512" y="1988840"/>
            <a:ext cx="4596171" cy="3198066"/>
          </a:xfrm>
          <a:prstGeom prst="rect">
            <a:avLst/>
          </a:prstGeom>
        </p:spPr>
      </p:pic>
      <p:pic>
        <p:nvPicPr>
          <p:cNvPr id="7" name="图片 6">
            <a:extLst>
              <a:ext uri="{FF2B5EF4-FFF2-40B4-BE49-F238E27FC236}">
                <a16:creationId xmlns:a16="http://schemas.microsoft.com/office/drawing/2014/main" id="{81DA3098-D8D1-4743-8FD9-1603FBA2588A}"/>
              </a:ext>
            </a:extLst>
          </p:cNvPr>
          <p:cNvPicPr>
            <a:picLocks noChangeAspect="1"/>
          </p:cNvPicPr>
          <p:nvPr/>
        </p:nvPicPr>
        <p:blipFill>
          <a:blip r:embed="rId4"/>
          <a:stretch>
            <a:fillRect/>
          </a:stretch>
        </p:blipFill>
        <p:spPr>
          <a:xfrm>
            <a:off x="4644008" y="1988840"/>
            <a:ext cx="4419128" cy="3200441"/>
          </a:xfrm>
          <a:prstGeom prst="rect">
            <a:avLst/>
          </a:prstGeom>
        </p:spPr>
      </p:pic>
      <p:sp>
        <p:nvSpPr>
          <p:cNvPr id="8" name="矩形 7">
            <a:extLst>
              <a:ext uri="{FF2B5EF4-FFF2-40B4-BE49-F238E27FC236}">
                <a16:creationId xmlns:a16="http://schemas.microsoft.com/office/drawing/2014/main" id="{71B87E70-CA6A-7C4F-AF16-EB4260890589}"/>
              </a:ext>
            </a:extLst>
          </p:cNvPr>
          <p:cNvSpPr/>
          <p:nvPr/>
        </p:nvSpPr>
        <p:spPr>
          <a:xfrm>
            <a:off x="39400" y="5454224"/>
            <a:ext cx="8722609" cy="654988"/>
          </a:xfrm>
          <a:prstGeom prst="rect">
            <a:avLst/>
          </a:prstGeom>
        </p:spPr>
        <p:txBody>
          <a:bodyPr wrap="square">
            <a:spAutoFit/>
          </a:bodyPr>
          <a:lstStyle/>
          <a:p>
            <a:pPr algn="ctr">
              <a:lnSpc>
                <a:spcPct val="150000"/>
              </a:lnSpc>
            </a:pPr>
            <a:r>
              <a:rPr lang="zh-CN" altLang="en-US" sz="2800" b="1" dirty="0">
                <a:solidFill>
                  <a:srgbClr val="0000FF"/>
                </a:solidFill>
              </a:rPr>
              <a:t>权重网络的富人俱乐部现象</a:t>
            </a:r>
            <a:endParaRPr lang="zh-CN" altLang="en-US" sz="2800" dirty="0">
              <a:solidFill>
                <a:srgbClr val="0000FF"/>
              </a:solidFill>
            </a:endParaRPr>
          </a:p>
        </p:txBody>
      </p:sp>
    </p:spTree>
    <p:extLst>
      <p:ext uri="{BB962C8B-B14F-4D97-AF65-F5344CB8AC3E}">
        <p14:creationId xmlns:p14="http://schemas.microsoft.com/office/powerpoint/2010/main" val="3624721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5.7</a:t>
            </a:r>
            <a:r>
              <a:rPr lang="zh-CN" altLang="en-US" sz="3600" b="1" dirty="0">
                <a:solidFill>
                  <a:schemeClr val="bg1"/>
                </a:solidFill>
                <a:latin typeface="黑体" panose="02010609060101010101" pitchFamily="49" charset="-122"/>
                <a:ea typeface="黑体" panose="02010609060101010101" pitchFamily="49" charset="-122"/>
              </a:rPr>
              <a:t> 传播时效网络的多维度测量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35</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1" y="620688"/>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a:t>
            </a:r>
            <a:r>
              <a:rPr lang="zh-CN" altLang="en-US" b="1" kern="0" dirty="0"/>
              <a:t> 时效网络简介</a:t>
            </a:r>
            <a:endParaRPr lang="en-US" altLang="zh-CN" b="1" kern="0" dirty="0"/>
          </a:p>
        </p:txBody>
      </p:sp>
      <p:pic>
        <p:nvPicPr>
          <p:cNvPr id="5" name="图片 4">
            <a:extLst>
              <a:ext uri="{FF2B5EF4-FFF2-40B4-BE49-F238E27FC236}">
                <a16:creationId xmlns:a16="http://schemas.microsoft.com/office/drawing/2014/main" id="{D9B343BA-C03A-1C4A-AD3F-3E8728CEE786}"/>
              </a:ext>
            </a:extLst>
          </p:cNvPr>
          <p:cNvPicPr>
            <a:picLocks noChangeAspect="1"/>
          </p:cNvPicPr>
          <p:nvPr/>
        </p:nvPicPr>
        <p:blipFill>
          <a:blip r:embed="rId3"/>
          <a:stretch>
            <a:fillRect/>
          </a:stretch>
        </p:blipFill>
        <p:spPr>
          <a:xfrm>
            <a:off x="539551" y="1440464"/>
            <a:ext cx="7582549" cy="5372911"/>
          </a:xfrm>
          <a:prstGeom prst="rect">
            <a:avLst/>
          </a:prstGeom>
        </p:spPr>
      </p:pic>
    </p:spTree>
    <p:extLst>
      <p:ext uri="{BB962C8B-B14F-4D97-AF65-F5344CB8AC3E}">
        <p14:creationId xmlns:p14="http://schemas.microsoft.com/office/powerpoint/2010/main" val="19307868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5.7</a:t>
            </a:r>
            <a:r>
              <a:rPr lang="zh-CN" altLang="en-US" sz="3600" b="1" dirty="0">
                <a:solidFill>
                  <a:schemeClr val="bg1"/>
                </a:solidFill>
                <a:latin typeface="黑体" panose="02010609060101010101" pitchFamily="49" charset="-122"/>
                <a:ea typeface="黑体" panose="02010609060101010101" pitchFamily="49" charset="-122"/>
              </a:rPr>
              <a:t> 传播时效网络的多维度测量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36</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爆发性</a:t>
            </a:r>
            <a:endParaRPr lang="en-US" altLang="zh-CN" b="1" kern="0" dirty="0"/>
          </a:p>
        </p:txBody>
      </p:sp>
      <p:pic>
        <p:nvPicPr>
          <p:cNvPr id="3" name="图片 2">
            <a:extLst>
              <a:ext uri="{FF2B5EF4-FFF2-40B4-BE49-F238E27FC236}">
                <a16:creationId xmlns:a16="http://schemas.microsoft.com/office/drawing/2014/main" id="{E1472790-B2E6-6E46-AC85-B83E00A29427}"/>
              </a:ext>
            </a:extLst>
          </p:cNvPr>
          <p:cNvPicPr>
            <a:picLocks noChangeAspect="1"/>
          </p:cNvPicPr>
          <p:nvPr/>
        </p:nvPicPr>
        <p:blipFill>
          <a:blip r:embed="rId3"/>
          <a:stretch>
            <a:fillRect/>
          </a:stretch>
        </p:blipFill>
        <p:spPr>
          <a:xfrm>
            <a:off x="432243" y="1484784"/>
            <a:ext cx="8423530" cy="4649159"/>
          </a:xfrm>
          <a:prstGeom prst="rect">
            <a:avLst/>
          </a:prstGeom>
        </p:spPr>
      </p:pic>
      <p:sp>
        <p:nvSpPr>
          <p:cNvPr id="7" name="矩形 6">
            <a:extLst>
              <a:ext uri="{FF2B5EF4-FFF2-40B4-BE49-F238E27FC236}">
                <a16:creationId xmlns:a16="http://schemas.microsoft.com/office/drawing/2014/main" id="{644467C2-A952-6642-B745-8524DA4FC37C}"/>
              </a:ext>
            </a:extLst>
          </p:cNvPr>
          <p:cNvSpPr/>
          <p:nvPr/>
        </p:nvSpPr>
        <p:spPr>
          <a:xfrm>
            <a:off x="131511" y="6066203"/>
            <a:ext cx="8722609" cy="654988"/>
          </a:xfrm>
          <a:prstGeom prst="rect">
            <a:avLst/>
          </a:prstGeom>
        </p:spPr>
        <p:txBody>
          <a:bodyPr wrap="square">
            <a:spAutoFit/>
          </a:bodyPr>
          <a:lstStyle/>
          <a:p>
            <a:pPr algn="ctr">
              <a:lnSpc>
                <a:spcPct val="150000"/>
              </a:lnSpc>
            </a:pPr>
            <a:r>
              <a:rPr lang="zh-CN" altLang="en-US" sz="2800" b="1" dirty="0">
                <a:solidFill>
                  <a:srgbClr val="0000FF"/>
                </a:solidFill>
              </a:rPr>
              <a:t>关于“飓风”和“哈利波特”的谷歌搜索</a:t>
            </a:r>
            <a:endParaRPr lang="zh-CN" altLang="en-US" sz="2800" dirty="0">
              <a:solidFill>
                <a:srgbClr val="0000FF"/>
              </a:solidFill>
            </a:endParaRPr>
          </a:p>
        </p:txBody>
      </p:sp>
    </p:spTree>
    <p:extLst>
      <p:ext uri="{BB962C8B-B14F-4D97-AF65-F5344CB8AC3E}">
        <p14:creationId xmlns:p14="http://schemas.microsoft.com/office/powerpoint/2010/main" val="32145867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5.7</a:t>
            </a:r>
            <a:r>
              <a:rPr lang="zh-CN" altLang="en-US" sz="3600" b="1" dirty="0">
                <a:solidFill>
                  <a:schemeClr val="bg1"/>
                </a:solidFill>
                <a:latin typeface="黑体" panose="02010609060101010101" pitchFamily="49" charset="-122"/>
                <a:ea typeface="黑体" panose="02010609060101010101" pitchFamily="49" charset="-122"/>
              </a:rPr>
              <a:t> 传播时效网络的多维度测量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37</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爆发性</a:t>
            </a:r>
            <a:r>
              <a:rPr lang="en-US" altLang="zh-CN" b="1" kern="0" dirty="0"/>
              <a:t>-</a:t>
            </a:r>
            <a:r>
              <a:rPr lang="zh-CN" altLang="en-US" b="1" kern="0" dirty="0"/>
              <a:t>峰值时间</a:t>
            </a:r>
            <a:endParaRPr lang="en-US" altLang="zh-CN" b="1" kern="0" dirty="0"/>
          </a:p>
        </p:txBody>
      </p:sp>
      <p:pic>
        <p:nvPicPr>
          <p:cNvPr id="5" name="图片 4">
            <a:extLst>
              <a:ext uri="{FF2B5EF4-FFF2-40B4-BE49-F238E27FC236}">
                <a16:creationId xmlns:a16="http://schemas.microsoft.com/office/drawing/2014/main" id="{1B99CC60-DC69-F249-A288-1664D5670FF6}"/>
              </a:ext>
            </a:extLst>
          </p:cNvPr>
          <p:cNvPicPr>
            <a:picLocks noChangeAspect="1"/>
          </p:cNvPicPr>
          <p:nvPr/>
        </p:nvPicPr>
        <p:blipFill>
          <a:blip r:embed="rId3"/>
          <a:stretch>
            <a:fillRect/>
          </a:stretch>
        </p:blipFill>
        <p:spPr>
          <a:xfrm>
            <a:off x="0" y="1556792"/>
            <a:ext cx="9144000" cy="3784582"/>
          </a:xfrm>
          <a:prstGeom prst="rect">
            <a:avLst/>
          </a:prstGeom>
        </p:spPr>
      </p:pic>
      <p:sp>
        <p:nvSpPr>
          <p:cNvPr id="8" name="矩形 7">
            <a:extLst>
              <a:ext uri="{FF2B5EF4-FFF2-40B4-BE49-F238E27FC236}">
                <a16:creationId xmlns:a16="http://schemas.microsoft.com/office/drawing/2014/main" id="{41581A5A-CFCB-1249-A3E9-281FA9593B6F}"/>
              </a:ext>
            </a:extLst>
          </p:cNvPr>
          <p:cNvSpPr/>
          <p:nvPr/>
        </p:nvSpPr>
        <p:spPr>
          <a:xfrm>
            <a:off x="382442" y="5705561"/>
            <a:ext cx="8722609" cy="494238"/>
          </a:xfrm>
          <a:prstGeom prst="rect">
            <a:avLst/>
          </a:prstGeom>
        </p:spPr>
        <p:txBody>
          <a:bodyPr wrap="square">
            <a:spAutoFit/>
          </a:bodyPr>
          <a:lstStyle/>
          <a:p>
            <a:pPr algn="ctr">
              <a:lnSpc>
                <a:spcPct val="150000"/>
              </a:lnSpc>
            </a:pPr>
            <a:r>
              <a:rPr lang="zh-CN" altLang="en-US" sz="2000" b="1" dirty="0">
                <a:solidFill>
                  <a:srgbClr val="0000FF"/>
                </a:solidFill>
              </a:rPr>
              <a:t>（</a:t>
            </a:r>
            <a:r>
              <a:rPr lang="en-US" altLang="zh-CN" sz="2000" b="1" dirty="0">
                <a:solidFill>
                  <a:srgbClr val="0000FF"/>
                </a:solidFill>
              </a:rPr>
              <a:t>a</a:t>
            </a:r>
            <a:r>
              <a:rPr lang="zh-CN" altLang="en-US" sz="2000" b="1" dirty="0">
                <a:solidFill>
                  <a:srgbClr val="0000FF"/>
                </a:solidFill>
              </a:rPr>
              <a:t>）新闻媒体和博客中的时延       （</a:t>
            </a:r>
            <a:r>
              <a:rPr lang="en-US" altLang="zh-CN" sz="2000" b="1" dirty="0">
                <a:solidFill>
                  <a:srgbClr val="0000FF"/>
                </a:solidFill>
              </a:rPr>
              <a:t>b</a:t>
            </a:r>
            <a:r>
              <a:rPr lang="zh-CN" altLang="en-US" sz="2000" b="1" dirty="0">
                <a:solidFill>
                  <a:srgbClr val="0000FF"/>
                </a:solidFill>
              </a:rPr>
              <a:t>）新闻到博客切换中的心跳脉冲模式</a:t>
            </a:r>
            <a:endParaRPr lang="zh-CN" altLang="en-US" sz="2000" dirty="0">
              <a:solidFill>
                <a:srgbClr val="0000FF"/>
              </a:solidFill>
            </a:endParaRPr>
          </a:p>
        </p:txBody>
      </p:sp>
    </p:spTree>
    <p:extLst>
      <p:ext uri="{BB962C8B-B14F-4D97-AF65-F5344CB8AC3E}">
        <p14:creationId xmlns:p14="http://schemas.microsoft.com/office/powerpoint/2010/main" val="7577231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5.7</a:t>
            </a:r>
            <a:r>
              <a:rPr lang="zh-CN" altLang="en-US" sz="3600" b="1" dirty="0">
                <a:solidFill>
                  <a:schemeClr val="bg1"/>
                </a:solidFill>
                <a:latin typeface="黑体" panose="02010609060101010101" pitchFamily="49" charset="-122"/>
                <a:ea typeface="黑体" panose="02010609060101010101" pitchFamily="49" charset="-122"/>
              </a:rPr>
              <a:t> 传播时效网络的多维度测量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38</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爆发性</a:t>
            </a:r>
            <a:endParaRPr lang="en-US" altLang="zh-CN" b="1" kern="0" dirty="0"/>
          </a:p>
        </p:txBody>
      </p:sp>
      <p:sp>
        <p:nvSpPr>
          <p:cNvPr id="7" name="内容占位符 1">
            <a:extLst>
              <a:ext uri="{FF2B5EF4-FFF2-40B4-BE49-F238E27FC236}">
                <a16:creationId xmlns:a16="http://schemas.microsoft.com/office/drawing/2014/main" id="{61CA0645-540A-7A4E-A903-243769ECA85C}"/>
              </a:ext>
            </a:extLst>
          </p:cNvPr>
          <p:cNvSpPr txBox="1">
            <a:spLocks/>
          </p:cNvSpPr>
          <p:nvPr/>
        </p:nvSpPr>
        <p:spPr bwMode="auto">
          <a:xfrm>
            <a:off x="515806" y="1700808"/>
            <a:ext cx="7826690" cy="446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spcBef>
                <a:spcPts val="576"/>
              </a:spcBef>
              <a:spcAft>
                <a:spcPts val="600"/>
              </a:spcAft>
            </a:pPr>
            <a:r>
              <a:rPr lang="en-US" altLang="zh-CN" sz="2400" b="1" kern="0" dirty="0"/>
              <a:t>(1)</a:t>
            </a:r>
            <a:r>
              <a:rPr lang="zh-CN" altLang="en-US" sz="2400" b="1" kern="0" dirty="0"/>
              <a:t> 峰值比率（</a:t>
            </a:r>
            <a:r>
              <a:rPr lang="en-US" altLang="zh-CN" sz="2400" b="1" kern="0" dirty="0"/>
              <a:t>Peak Fraction</a:t>
            </a:r>
            <a:r>
              <a:rPr lang="zh-CN" altLang="en-US" sz="2400" b="1" kern="0" dirty="0"/>
              <a:t>， </a:t>
            </a:r>
            <a:r>
              <a:rPr lang="en-US" altLang="zh-CN" sz="2400" b="1" kern="0" dirty="0"/>
              <a:t>PF</a:t>
            </a:r>
            <a:r>
              <a:rPr lang="zh-CN" altLang="en-US" sz="2400" b="1" kern="0" dirty="0"/>
              <a:t>）</a:t>
            </a:r>
            <a:endParaRPr lang="en-US" altLang="zh-CN" sz="2400" b="1" kern="0" dirty="0"/>
          </a:p>
          <a:p>
            <a:pPr marL="0" indent="0">
              <a:lnSpc>
                <a:spcPct val="200000"/>
              </a:lnSpc>
              <a:spcBef>
                <a:spcPts val="576"/>
              </a:spcBef>
              <a:spcAft>
                <a:spcPts val="600"/>
              </a:spcAft>
              <a:buNone/>
            </a:pPr>
            <a:endParaRPr lang="en-US" altLang="zh-CN" sz="2400" b="1" kern="0" dirty="0"/>
          </a:p>
          <a:p>
            <a:pPr>
              <a:lnSpc>
                <a:spcPct val="200000"/>
              </a:lnSpc>
              <a:spcBef>
                <a:spcPts val="576"/>
              </a:spcBef>
              <a:spcAft>
                <a:spcPts val="600"/>
              </a:spcAft>
            </a:pPr>
            <a:r>
              <a:rPr lang="en-US" altLang="zh-CN" sz="2400" b="1" kern="0" dirty="0"/>
              <a:t>(2)</a:t>
            </a:r>
            <a:r>
              <a:rPr lang="zh-CN" altLang="en-US" sz="2400" b="1" kern="0" dirty="0"/>
              <a:t> 变异系数（</a:t>
            </a:r>
            <a:r>
              <a:rPr lang="en-US" altLang="zh-CN" sz="2400" b="1" kern="0" dirty="0"/>
              <a:t>Coefficient of Variation, CV</a:t>
            </a:r>
            <a:r>
              <a:rPr lang="zh-CN" altLang="en-US" sz="2400" b="1" kern="0" dirty="0"/>
              <a:t>）</a:t>
            </a:r>
            <a:endParaRPr lang="en-US" altLang="zh-CN" sz="2400" b="1" kern="0" dirty="0"/>
          </a:p>
        </p:txBody>
      </p:sp>
      <p:pic>
        <p:nvPicPr>
          <p:cNvPr id="3" name="图片 2">
            <a:extLst>
              <a:ext uri="{FF2B5EF4-FFF2-40B4-BE49-F238E27FC236}">
                <a16:creationId xmlns:a16="http://schemas.microsoft.com/office/drawing/2014/main" id="{B4AD8DEB-6B39-4348-9CBE-FF0CC4BF2AF7}"/>
              </a:ext>
            </a:extLst>
          </p:cNvPr>
          <p:cNvPicPr>
            <a:picLocks noChangeAspect="1"/>
          </p:cNvPicPr>
          <p:nvPr/>
        </p:nvPicPr>
        <p:blipFill>
          <a:blip r:embed="rId3"/>
          <a:stretch>
            <a:fillRect/>
          </a:stretch>
        </p:blipFill>
        <p:spPr>
          <a:xfrm>
            <a:off x="2555776" y="2782975"/>
            <a:ext cx="3096344" cy="787206"/>
          </a:xfrm>
          <a:prstGeom prst="rect">
            <a:avLst/>
          </a:prstGeom>
        </p:spPr>
      </p:pic>
      <p:pic>
        <p:nvPicPr>
          <p:cNvPr id="9" name="图片 8">
            <a:extLst>
              <a:ext uri="{FF2B5EF4-FFF2-40B4-BE49-F238E27FC236}">
                <a16:creationId xmlns:a16="http://schemas.microsoft.com/office/drawing/2014/main" id="{90DA36FC-9ECA-4845-ABF4-A494231CCC18}"/>
              </a:ext>
            </a:extLst>
          </p:cNvPr>
          <p:cNvPicPr>
            <a:picLocks noChangeAspect="1"/>
          </p:cNvPicPr>
          <p:nvPr/>
        </p:nvPicPr>
        <p:blipFill>
          <a:blip r:embed="rId4"/>
          <a:stretch>
            <a:fillRect/>
          </a:stretch>
        </p:blipFill>
        <p:spPr>
          <a:xfrm>
            <a:off x="2524150" y="4437112"/>
            <a:ext cx="2983953" cy="792088"/>
          </a:xfrm>
          <a:prstGeom prst="rect">
            <a:avLst/>
          </a:prstGeom>
        </p:spPr>
      </p:pic>
    </p:spTree>
    <p:extLst>
      <p:ext uri="{BB962C8B-B14F-4D97-AF65-F5344CB8AC3E}">
        <p14:creationId xmlns:p14="http://schemas.microsoft.com/office/powerpoint/2010/main" val="33277871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5.7</a:t>
            </a:r>
            <a:r>
              <a:rPr lang="zh-CN" altLang="en-US" sz="3600" b="1" dirty="0">
                <a:solidFill>
                  <a:schemeClr val="bg1"/>
                </a:solidFill>
                <a:latin typeface="黑体" panose="02010609060101010101" pitchFamily="49" charset="-122"/>
                <a:ea typeface="黑体" panose="02010609060101010101" pitchFamily="49" charset="-122"/>
              </a:rPr>
              <a:t> 传播时效网络的多维度测量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39</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a:t>
            </a:r>
            <a:r>
              <a:rPr lang="zh-CN" altLang="en-US" b="1" kern="0" dirty="0"/>
              <a:t> 爆发性</a:t>
            </a:r>
            <a:r>
              <a:rPr lang="en-US" altLang="zh-CN" b="1" kern="0" dirty="0"/>
              <a:t>-</a:t>
            </a:r>
            <a:r>
              <a:rPr lang="zh-CN" altLang="en-US" b="1" kern="0" dirty="0"/>
              <a:t>衰减时间</a:t>
            </a:r>
            <a:endParaRPr lang="en-US" altLang="zh-CN" b="1" kern="0" dirty="0"/>
          </a:p>
        </p:txBody>
      </p:sp>
      <p:sp>
        <p:nvSpPr>
          <p:cNvPr id="8" name="矩形 7">
            <a:extLst>
              <a:ext uri="{FF2B5EF4-FFF2-40B4-BE49-F238E27FC236}">
                <a16:creationId xmlns:a16="http://schemas.microsoft.com/office/drawing/2014/main" id="{41581A5A-CFCB-1249-A3E9-281FA9593B6F}"/>
              </a:ext>
            </a:extLst>
          </p:cNvPr>
          <p:cNvSpPr/>
          <p:nvPr/>
        </p:nvSpPr>
        <p:spPr>
          <a:xfrm>
            <a:off x="1506839" y="6189182"/>
            <a:ext cx="5801465" cy="574581"/>
          </a:xfrm>
          <a:prstGeom prst="rect">
            <a:avLst/>
          </a:prstGeom>
        </p:spPr>
        <p:txBody>
          <a:bodyPr wrap="square">
            <a:spAutoFit/>
          </a:bodyPr>
          <a:lstStyle/>
          <a:p>
            <a:pPr algn="ctr">
              <a:lnSpc>
                <a:spcPct val="150000"/>
              </a:lnSpc>
            </a:pPr>
            <a:r>
              <a:rPr lang="zh-CN" altLang="en-US" sz="2400" b="1" dirty="0">
                <a:solidFill>
                  <a:srgbClr val="0000FF"/>
                </a:solidFill>
              </a:rPr>
              <a:t>两类信息的归一化时间序列质心</a:t>
            </a:r>
            <a:endParaRPr lang="zh-CN" altLang="en-US" sz="2400" dirty="0">
              <a:solidFill>
                <a:srgbClr val="0000FF"/>
              </a:solidFill>
            </a:endParaRPr>
          </a:p>
        </p:txBody>
      </p:sp>
      <p:pic>
        <p:nvPicPr>
          <p:cNvPr id="3" name="图片 2">
            <a:extLst>
              <a:ext uri="{FF2B5EF4-FFF2-40B4-BE49-F238E27FC236}">
                <a16:creationId xmlns:a16="http://schemas.microsoft.com/office/drawing/2014/main" id="{5BFB5DFB-46E8-3241-8733-0EB151A8D54D}"/>
              </a:ext>
            </a:extLst>
          </p:cNvPr>
          <p:cNvPicPr>
            <a:picLocks noChangeAspect="1"/>
          </p:cNvPicPr>
          <p:nvPr/>
        </p:nvPicPr>
        <p:blipFill>
          <a:blip r:embed="rId3"/>
          <a:stretch>
            <a:fillRect/>
          </a:stretch>
        </p:blipFill>
        <p:spPr>
          <a:xfrm>
            <a:off x="570736" y="1700808"/>
            <a:ext cx="7673672" cy="4488374"/>
          </a:xfrm>
          <a:prstGeom prst="rect">
            <a:avLst/>
          </a:prstGeom>
        </p:spPr>
      </p:pic>
    </p:spTree>
    <p:extLst>
      <p:ext uri="{BB962C8B-B14F-4D97-AF65-F5344CB8AC3E}">
        <p14:creationId xmlns:p14="http://schemas.microsoft.com/office/powerpoint/2010/main" val="23865197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5.1</a:t>
            </a:r>
            <a:r>
              <a:rPr lang="zh-CN" altLang="en-US" sz="3600" b="1" dirty="0">
                <a:solidFill>
                  <a:schemeClr val="bg1"/>
                </a:solidFill>
                <a:latin typeface="黑体" panose="02010609060101010101" pitchFamily="49" charset="-122"/>
                <a:ea typeface="黑体" panose="02010609060101010101" pitchFamily="49" charset="-122"/>
              </a:rPr>
              <a:t> 引言</a:t>
            </a:r>
            <a:r>
              <a:rPr lang="en-US" altLang="zh-CN" sz="3600" b="1" dirty="0">
                <a:solidFill>
                  <a:schemeClr val="bg1"/>
                </a:solidFill>
                <a:latin typeface="黑体" panose="02010609060101010101" pitchFamily="49" charset="-122"/>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网络传播</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4</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04303" y="1069057"/>
            <a:ext cx="8614792" cy="48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t>大规模个体交互数据是二十一世纪人们的电子指纹，第一次使得大规模传播行为具备了可计算性条件，因此采用网络科学研究视角成为理解传播现象的必由之路。</a:t>
            </a:r>
            <a:endParaRPr lang="en-US" altLang="zh-CN" sz="2400" b="1" kern="0" dirty="0"/>
          </a:p>
          <a:p>
            <a:pPr>
              <a:lnSpc>
                <a:spcPct val="200000"/>
              </a:lnSpc>
            </a:pPr>
            <a:r>
              <a:rPr lang="zh-CN" altLang="en-US" sz="2400" b="1" kern="0" dirty="0"/>
              <a:t>研究网络上的传播，发现人类传播行为所隐藏的结构模式和内在法则是网络科学视角下计算传播学研究的重要方向，而解释其背后的机制和原理则成为计算传播学研究的目标。</a:t>
            </a:r>
            <a:endParaRPr lang="en-US" altLang="zh-CN" sz="2400" b="1" kern="0" dirty="0"/>
          </a:p>
        </p:txBody>
      </p:sp>
    </p:spTree>
    <p:extLst>
      <p:ext uri="{BB962C8B-B14F-4D97-AF65-F5344CB8AC3E}">
        <p14:creationId xmlns:p14="http://schemas.microsoft.com/office/powerpoint/2010/main" val="7624779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5.7</a:t>
            </a:r>
            <a:r>
              <a:rPr lang="zh-CN" altLang="en-US" sz="3600" b="1" dirty="0">
                <a:solidFill>
                  <a:schemeClr val="bg1"/>
                </a:solidFill>
                <a:latin typeface="黑体" panose="02010609060101010101" pitchFamily="49" charset="-122"/>
                <a:ea typeface="黑体" panose="02010609060101010101" pitchFamily="49" charset="-122"/>
              </a:rPr>
              <a:t> 传播时效网络的多维度测量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40</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持续性</a:t>
            </a:r>
            <a:endParaRPr lang="en-US" altLang="zh-CN" b="1" kern="0" dirty="0"/>
          </a:p>
        </p:txBody>
      </p:sp>
      <p:pic>
        <p:nvPicPr>
          <p:cNvPr id="5" name="图片 4">
            <a:extLst>
              <a:ext uri="{FF2B5EF4-FFF2-40B4-BE49-F238E27FC236}">
                <a16:creationId xmlns:a16="http://schemas.microsoft.com/office/drawing/2014/main" id="{ECC2CF98-7633-9445-91FB-5F9D0D4EC0AE}"/>
              </a:ext>
            </a:extLst>
          </p:cNvPr>
          <p:cNvPicPr/>
          <p:nvPr/>
        </p:nvPicPr>
        <p:blipFill>
          <a:blip r:embed="rId3"/>
          <a:srcRect/>
          <a:stretch>
            <a:fillRect/>
          </a:stretch>
        </p:blipFill>
        <p:spPr bwMode="auto">
          <a:xfrm>
            <a:off x="107504" y="1484784"/>
            <a:ext cx="4464496" cy="3792804"/>
          </a:xfrm>
          <a:prstGeom prst="rect">
            <a:avLst/>
          </a:prstGeom>
          <a:noFill/>
          <a:ln w="9525">
            <a:noFill/>
            <a:miter lim="800000"/>
            <a:headEnd/>
            <a:tailEnd/>
          </a:ln>
        </p:spPr>
      </p:pic>
      <p:pic>
        <p:nvPicPr>
          <p:cNvPr id="7" name="图片 6">
            <a:extLst>
              <a:ext uri="{FF2B5EF4-FFF2-40B4-BE49-F238E27FC236}">
                <a16:creationId xmlns:a16="http://schemas.microsoft.com/office/drawing/2014/main" id="{9D852333-D76C-F84F-AC7E-AE5240E78A99}"/>
              </a:ext>
            </a:extLst>
          </p:cNvPr>
          <p:cNvPicPr/>
          <p:nvPr/>
        </p:nvPicPr>
        <p:blipFill>
          <a:blip r:embed="rId4"/>
          <a:srcRect/>
          <a:stretch>
            <a:fillRect/>
          </a:stretch>
        </p:blipFill>
        <p:spPr bwMode="auto">
          <a:xfrm>
            <a:off x="4644008" y="1615564"/>
            <a:ext cx="4427984" cy="3711773"/>
          </a:xfrm>
          <a:prstGeom prst="rect">
            <a:avLst/>
          </a:prstGeom>
          <a:noFill/>
          <a:ln w="9525">
            <a:noFill/>
            <a:miter lim="800000"/>
            <a:headEnd/>
            <a:tailEnd/>
          </a:ln>
        </p:spPr>
      </p:pic>
      <p:sp>
        <p:nvSpPr>
          <p:cNvPr id="8" name="矩形 7">
            <a:extLst>
              <a:ext uri="{FF2B5EF4-FFF2-40B4-BE49-F238E27FC236}">
                <a16:creationId xmlns:a16="http://schemas.microsoft.com/office/drawing/2014/main" id="{416BEFF4-89E9-3D48-9A26-B18DE3A9B17A}"/>
              </a:ext>
            </a:extLst>
          </p:cNvPr>
          <p:cNvSpPr/>
          <p:nvPr/>
        </p:nvSpPr>
        <p:spPr>
          <a:xfrm>
            <a:off x="230042" y="5553161"/>
            <a:ext cx="8722609" cy="494238"/>
          </a:xfrm>
          <a:prstGeom prst="rect">
            <a:avLst/>
          </a:prstGeom>
        </p:spPr>
        <p:txBody>
          <a:bodyPr wrap="square">
            <a:spAutoFit/>
          </a:bodyPr>
          <a:lstStyle/>
          <a:p>
            <a:pPr algn="ctr">
              <a:lnSpc>
                <a:spcPct val="150000"/>
              </a:lnSpc>
            </a:pPr>
            <a:r>
              <a:rPr lang="en-US" altLang="zh-CN" sz="2000" b="1" dirty="0">
                <a:solidFill>
                  <a:srgbClr val="0000FF"/>
                </a:solidFill>
              </a:rPr>
              <a:t>(a) Digg</a:t>
            </a:r>
            <a:r>
              <a:rPr lang="zh-CN" altLang="en-US" sz="2000" b="1" dirty="0">
                <a:solidFill>
                  <a:srgbClr val="0000FF"/>
                </a:solidFill>
              </a:rPr>
              <a:t>数据集中寿命超过</a:t>
            </a:r>
            <a:r>
              <a:rPr lang="en-US" altLang="zh-CN" sz="2000" b="1" dirty="0">
                <a:solidFill>
                  <a:srgbClr val="0000FF"/>
                </a:solidFill>
              </a:rPr>
              <a:t>30</a:t>
            </a:r>
            <a:r>
              <a:rPr lang="zh-CN" altLang="en-US" sz="2000" b="1" dirty="0">
                <a:solidFill>
                  <a:srgbClr val="0000FF"/>
                </a:solidFill>
              </a:rPr>
              <a:t>天的</a:t>
            </a:r>
            <a:r>
              <a:rPr lang="en-US" altLang="zh-CN" sz="2000" b="1" dirty="0">
                <a:solidFill>
                  <a:srgbClr val="0000FF"/>
                </a:solidFill>
              </a:rPr>
              <a:t>17,097</a:t>
            </a:r>
            <a:r>
              <a:rPr lang="zh-CN" altLang="en-US" sz="2000" b="1" dirty="0">
                <a:solidFill>
                  <a:srgbClr val="0000FF"/>
                </a:solidFill>
              </a:rPr>
              <a:t>个被推荐的故事</a:t>
            </a:r>
            <a:r>
              <a:rPr lang="en-US" altLang="zh-CN" sz="2000" b="1" dirty="0" err="1">
                <a:solidFill>
                  <a:srgbClr val="0000FF"/>
                </a:solidFill>
              </a:rPr>
              <a:t>digg</a:t>
            </a:r>
            <a:r>
              <a:rPr lang="zh-CN" altLang="en-US" sz="2000" b="1" dirty="0">
                <a:solidFill>
                  <a:srgbClr val="0000FF"/>
                </a:solidFill>
              </a:rPr>
              <a:t>数的相关性</a:t>
            </a:r>
            <a:endParaRPr lang="zh-CN" altLang="en-US" sz="2000" dirty="0">
              <a:solidFill>
                <a:srgbClr val="0000FF"/>
              </a:solidFill>
            </a:endParaRPr>
          </a:p>
        </p:txBody>
      </p:sp>
      <p:sp>
        <p:nvSpPr>
          <p:cNvPr id="9" name="矩形 8">
            <a:extLst>
              <a:ext uri="{FF2B5EF4-FFF2-40B4-BE49-F238E27FC236}">
                <a16:creationId xmlns:a16="http://schemas.microsoft.com/office/drawing/2014/main" id="{F8876753-A037-314F-A30C-CC8F078F8AB9}"/>
              </a:ext>
            </a:extLst>
          </p:cNvPr>
          <p:cNvSpPr/>
          <p:nvPr/>
        </p:nvSpPr>
        <p:spPr>
          <a:xfrm>
            <a:off x="210695" y="6148027"/>
            <a:ext cx="8722609" cy="494238"/>
          </a:xfrm>
          <a:prstGeom prst="rect">
            <a:avLst/>
          </a:prstGeom>
        </p:spPr>
        <p:txBody>
          <a:bodyPr wrap="square">
            <a:spAutoFit/>
          </a:bodyPr>
          <a:lstStyle/>
          <a:p>
            <a:pPr algn="ctr">
              <a:lnSpc>
                <a:spcPct val="150000"/>
              </a:lnSpc>
            </a:pPr>
            <a:r>
              <a:rPr lang="en-US" altLang="zh-CN" sz="2000" b="1" dirty="0">
                <a:solidFill>
                  <a:srgbClr val="0000FF"/>
                </a:solidFill>
              </a:rPr>
              <a:t>(b) </a:t>
            </a:r>
            <a:r>
              <a:rPr lang="en-US" altLang="zh-CN" sz="2000" b="1" dirty="0" err="1">
                <a:solidFill>
                  <a:srgbClr val="0000FF"/>
                </a:solidFill>
              </a:rPr>
              <a:t>Youtube</a:t>
            </a:r>
            <a:r>
              <a:rPr lang="zh-CN" altLang="en-US" sz="2000" b="1" dirty="0">
                <a:solidFill>
                  <a:srgbClr val="0000FF"/>
                </a:solidFill>
              </a:rPr>
              <a:t>中视频上传之后</a:t>
            </a:r>
            <a:r>
              <a:rPr lang="en-US" altLang="zh-CN" sz="2000" b="1" dirty="0">
                <a:solidFill>
                  <a:srgbClr val="0000FF"/>
                </a:solidFill>
              </a:rPr>
              <a:t>7</a:t>
            </a:r>
            <a:r>
              <a:rPr lang="zh-CN" altLang="en-US" sz="2000" b="1" dirty="0">
                <a:solidFill>
                  <a:srgbClr val="0000FF"/>
                </a:solidFill>
              </a:rPr>
              <a:t>天与</a:t>
            </a:r>
            <a:r>
              <a:rPr lang="en-US" altLang="zh-CN" sz="2000" b="1" dirty="0">
                <a:solidFill>
                  <a:srgbClr val="0000FF"/>
                </a:solidFill>
              </a:rPr>
              <a:t>30</a:t>
            </a:r>
            <a:r>
              <a:rPr lang="zh-CN" altLang="en-US" sz="2000" b="1" dirty="0">
                <a:solidFill>
                  <a:srgbClr val="0000FF"/>
                </a:solidFill>
              </a:rPr>
              <a:t>天的流行度的比较</a:t>
            </a:r>
            <a:endParaRPr lang="zh-CN" altLang="en-US" sz="2000" dirty="0">
              <a:solidFill>
                <a:srgbClr val="0000FF"/>
              </a:solidFill>
            </a:endParaRPr>
          </a:p>
        </p:txBody>
      </p:sp>
    </p:spTree>
    <p:extLst>
      <p:ext uri="{BB962C8B-B14F-4D97-AF65-F5344CB8AC3E}">
        <p14:creationId xmlns:p14="http://schemas.microsoft.com/office/powerpoint/2010/main" val="31314509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5.7</a:t>
            </a:r>
            <a:r>
              <a:rPr lang="zh-CN" altLang="en-US" sz="3600" b="1" dirty="0">
                <a:solidFill>
                  <a:schemeClr val="bg1"/>
                </a:solidFill>
                <a:latin typeface="黑体" panose="02010609060101010101" pitchFamily="49" charset="-122"/>
                <a:ea typeface="黑体" panose="02010609060101010101" pitchFamily="49" charset="-122"/>
              </a:rPr>
              <a:t> 传播时效网络的多维度测量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41</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传播速度</a:t>
            </a:r>
            <a:endParaRPr lang="en-US" altLang="zh-CN" b="1" kern="0" dirty="0"/>
          </a:p>
        </p:txBody>
      </p:sp>
      <p:pic>
        <p:nvPicPr>
          <p:cNvPr id="7" name="图片 6">
            <a:extLst>
              <a:ext uri="{FF2B5EF4-FFF2-40B4-BE49-F238E27FC236}">
                <a16:creationId xmlns:a16="http://schemas.microsoft.com/office/drawing/2014/main" id="{871DAA1F-B0D0-924D-8267-4CA644B9BD2A}"/>
              </a:ext>
            </a:extLst>
          </p:cNvPr>
          <p:cNvPicPr>
            <a:picLocks noChangeAspect="1"/>
          </p:cNvPicPr>
          <p:nvPr/>
        </p:nvPicPr>
        <p:blipFill>
          <a:blip r:embed="rId3"/>
          <a:stretch>
            <a:fillRect/>
          </a:stretch>
        </p:blipFill>
        <p:spPr>
          <a:xfrm>
            <a:off x="1876982" y="1624174"/>
            <a:ext cx="5534051" cy="4945161"/>
          </a:xfrm>
          <a:prstGeom prst="rect">
            <a:avLst/>
          </a:prstGeom>
        </p:spPr>
      </p:pic>
    </p:spTree>
    <p:extLst>
      <p:ext uri="{BB962C8B-B14F-4D97-AF65-F5344CB8AC3E}">
        <p14:creationId xmlns:p14="http://schemas.microsoft.com/office/powerpoint/2010/main" val="32627806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46365"/>
            <a:ext cx="720080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5.7</a:t>
            </a:r>
            <a:r>
              <a:rPr lang="zh-CN" altLang="en-US" sz="3600" b="1" dirty="0">
                <a:solidFill>
                  <a:schemeClr val="bg1"/>
                </a:solidFill>
                <a:latin typeface="黑体" panose="02010609060101010101" pitchFamily="49" charset="-122"/>
                <a:ea typeface="黑体" panose="02010609060101010101" pitchFamily="49" charset="-122"/>
              </a:rPr>
              <a:t> 传播时效网络的多维度测量</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42</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29208" y="692696"/>
            <a:ext cx="82296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[5]</a:t>
            </a:r>
            <a:r>
              <a:rPr lang="zh-CN" altLang="en-US" b="1" kern="0" dirty="0"/>
              <a:t> 时效中心性指标</a:t>
            </a:r>
            <a:endParaRPr lang="en-US" altLang="zh-CN" b="1" kern="0" dirty="0"/>
          </a:p>
        </p:txBody>
      </p:sp>
      <p:sp>
        <p:nvSpPr>
          <p:cNvPr id="5" name="内容占位符 1">
            <a:extLst>
              <a:ext uri="{FF2B5EF4-FFF2-40B4-BE49-F238E27FC236}">
                <a16:creationId xmlns:a16="http://schemas.microsoft.com/office/drawing/2014/main" id="{CBD2497C-9AE2-DB4C-BEE6-42F53FA17580}"/>
              </a:ext>
            </a:extLst>
          </p:cNvPr>
          <p:cNvSpPr txBox="1">
            <a:spLocks/>
          </p:cNvSpPr>
          <p:nvPr/>
        </p:nvSpPr>
        <p:spPr bwMode="auto">
          <a:xfrm>
            <a:off x="287428" y="1484784"/>
            <a:ext cx="8471380" cy="500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400000"/>
              </a:lnSpc>
              <a:spcBef>
                <a:spcPts val="0"/>
              </a:spcBef>
              <a:spcAft>
                <a:spcPts val="600"/>
              </a:spcAft>
            </a:pPr>
            <a:r>
              <a:rPr lang="en-US" altLang="zh-CN" sz="2400" b="1" kern="0" dirty="0"/>
              <a:t>(1)</a:t>
            </a:r>
            <a:r>
              <a:rPr lang="zh-CN" altLang="en-US" sz="2400" b="1" kern="0" dirty="0"/>
              <a:t> 度中心性</a:t>
            </a:r>
            <a:endParaRPr lang="en-US" altLang="zh-CN" sz="2400" b="1" kern="0" dirty="0"/>
          </a:p>
          <a:p>
            <a:pPr>
              <a:lnSpc>
                <a:spcPct val="400000"/>
              </a:lnSpc>
              <a:spcBef>
                <a:spcPts val="0"/>
              </a:spcBef>
              <a:spcAft>
                <a:spcPts val="600"/>
              </a:spcAft>
            </a:pPr>
            <a:r>
              <a:rPr lang="en-US" altLang="zh-CN" sz="2400" b="1" kern="0" dirty="0"/>
              <a:t>(2)</a:t>
            </a:r>
            <a:r>
              <a:rPr lang="zh-CN" altLang="en-US" sz="2400" b="1" kern="0" dirty="0"/>
              <a:t> 接近中心性</a:t>
            </a:r>
            <a:endParaRPr lang="en-US" altLang="zh-CN" sz="2400" b="1" kern="0" dirty="0"/>
          </a:p>
          <a:p>
            <a:pPr>
              <a:lnSpc>
                <a:spcPct val="400000"/>
              </a:lnSpc>
              <a:spcBef>
                <a:spcPts val="0"/>
              </a:spcBef>
              <a:spcAft>
                <a:spcPts val="600"/>
              </a:spcAft>
            </a:pPr>
            <a:r>
              <a:rPr lang="en-US" altLang="zh-CN" sz="2400" b="1" kern="0" dirty="0"/>
              <a:t>(3)</a:t>
            </a:r>
            <a:r>
              <a:rPr lang="zh-CN" altLang="en-US" sz="2400" b="1" kern="0" dirty="0"/>
              <a:t> 介数中心性</a:t>
            </a:r>
            <a:endParaRPr lang="en-US" altLang="zh-CN" sz="2400" b="1" kern="0" dirty="0"/>
          </a:p>
          <a:p>
            <a:pPr marL="0" indent="0">
              <a:lnSpc>
                <a:spcPct val="200000"/>
              </a:lnSpc>
              <a:spcBef>
                <a:spcPts val="576"/>
              </a:spcBef>
              <a:spcAft>
                <a:spcPts val="600"/>
              </a:spcAft>
              <a:buNone/>
            </a:pPr>
            <a:endParaRPr lang="en-US" altLang="zh-CN" sz="2400" b="1" kern="0" dirty="0"/>
          </a:p>
          <a:p>
            <a:pPr>
              <a:lnSpc>
                <a:spcPct val="200000"/>
              </a:lnSpc>
              <a:spcBef>
                <a:spcPts val="576"/>
              </a:spcBef>
              <a:spcAft>
                <a:spcPts val="600"/>
              </a:spcAft>
            </a:pPr>
            <a:endParaRPr lang="en-US" altLang="zh-CN" sz="2400" b="1" kern="0" dirty="0"/>
          </a:p>
        </p:txBody>
      </p:sp>
      <p:pic>
        <p:nvPicPr>
          <p:cNvPr id="3" name="图片 2">
            <a:extLst>
              <a:ext uri="{FF2B5EF4-FFF2-40B4-BE49-F238E27FC236}">
                <a16:creationId xmlns:a16="http://schemas.microsoft.com/office/drawing/2014/main" id="{E77235B2-6EAE-0248-967F-7BC9D5EE913B}"/>
              </a:ext>
            </a:extLst>
          </p:cNvPr>
          <p:cNvPicPr>
            <a:picLocks noChangeAspect="1"/>
          </p:cNvPicPr>
          <p:nvPr/>
        </p:nvPicPr>
        <p:blipFill>
          <a:blip r:embed="rId3"/>
          <a:stretch>
            <a:fillRect/>
          </a:stretch>
        </p:blipFill>
        <p:spPr>
          <a:xfrm>
            <a:off x="2987824" y="1700808"/>
            <a:ext cx="3771900" cy="1409700"/>
          </a:xfrm>
          <a:prstGeom prst="rect">
            <a:avLst/>
          </a:prstGeom>
        </p:spPr>
      </p:pic>
      <p:pic>
        <p:nvPicPr>
          <p:cNvPr id="7" name="图片 6">
            <a:extLst>
              <a:ext uri="{FF2B5EF4-FFF2-40B4-BE49-F238E27FC236}">
                <a16:creationId xmlns:a16="http://schemas.microsoft.com/office/drawing/2014/main" id="{67C34381-4291-D445-8177-E1AC0B12018B}"/>
              </a:ext>
            </a:extLst>
          </p:cNvPr>
          <p:cNvPicPr>
            <a:picLocks noChangeAspect="1"/>
          </p:cNvPicPr>
          <p:nvPr/>
        </p:nvPicPr>
        <p:blipFill>
          <a:blip r:embed="rId4"/>
          <a:stretch>
            <a:fillRect/>
          </a:stretch>
        </p:blipFill>
        <p:spPr>
          <a:xfrm>
            <a:off x="3131840" y="3501008"/>
            <a:ext cx="3259852" cy="1167482"/>
          </a:xfrm>
          <a:prstGeom prst="rect">
            <a:avLst/>
          </a:prstGeom>
        </p:spPr>
      </p:pic>
      <p:pic>
        <p:nvPicPr>
          <p:cNvPr id="8" name="图片 7">
            <a:extLst>
              <a:ext uri="{FF2B5EF4-FFF2-40B4-BE49-F238E27FC236}">
                <a16:creationId xmlns:a16="http://schemas.microsoft.com/office/drawing/2014/main" id="{8DAE612C-97C7-F74E-9192-84C4E404CF4A}"/>
              </a:ext>
            </a:extLst>
          </p:cNvPr>
          <p:cNvPicPr>
            <a:picLocks noChangeAspect="1"/>
          </p:cNvPicPr>
          <p:nvPr/>
        </p:nvPicPr>
        <p:blipFill>
          <a:blip r:embed="rId5"/>
          <a:stretch>
            <a:fillRect/>
          </a:stretch>
        </p:blipFill>
        <p:spPr>
          <a:xfrm>
            <a:off x="3119846" y="4944529"/>
            <a:ext cx="5630413" cy="1512168"/>
          </a:xfrm>
          <a:prstGeom prst="rect">
            <a:avLst/>
          </a:prstGeom>
        </p:spPr>
      </p:pic>
    </p:spTree>
    <p:extLst>
      <p:ext uri="{BB962C8B-B14F-4D97-AF65-F5344CB8AC3E}">
        <p14:creationId xmlns:p14="http://schemas.microsoft.com/office/powerpoint/2010/main" val="21071124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5.8</a:t>
            </a:r>
            <a:r>
              <a:rPr lang="zh-CN" altLang="en-US" sz="3600" b="1" dirty="0">
                <a:solidFill>
                  <a:schemeClr val="bg1"/>
                </a:solidFill>
                <a:latin typeface="黑体" panose="02010609060101010101" pitchFamily="49" charset="-122"/>
                <a:ea typeface="黑体" panose="02010609060101010101" pitchFamily="49" charset="-122"/>
              </a:rPr>
              <a:t> 本章小结与展望</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43</a:t>
            </a:fld>
            <a:endParaRPr lang="en-US" altLang="zh-CN" dirty="0"/>
          </a:p>
        </p:txBody>
      </p:sp>
      <p:sp>
        <p:nvSpPr>
          <p:cNvPr id="8" name="内容占位符 1">
            <a:extLst>
              <a:ext uri="{FF2B5EF4-FFF2-40B4-BE49-F238E27FC236}">
                <a16:creationId xmlns:a16="http://schemas.microsoft.com/office/drawing/2014/main" id="{8F81053D-4172-664C-B285-D69C36061784}"/>
              </a:ext>
            </a:extLst>
          </p:cNvPr>
          <p:cNvSpPr txBox="1">
            <a:spLocks/>
          </p:cNvSpPr>
          <p:nvPr/>
        </p:nvSpPr>
        <p:spPr bwMode="auto">
          <a:xfrm>
            <a:off x="0" y="980727"/>
            <a:ext cx="8964488" cy="551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lvl="1">
              <a:lnSpc>
                <a:spcPct val="200000"/>
              </a:lnSpc>
              <a:spcBef>
                <a:spcPts val="576"/>
              </a:spcBef>
              <a:spcAft>
                <a:spcPts val="600"/>
              </a:spcAft>
            </a:pPr>
            <a:r>
              <a:rPr lang="zh-CN" altLang="en-US" sz="2400" b="1" kern="0" dirty="0"/>
              <a:t>针对传播网络的刻画可以采用多种网络范式。在今后的研究中，我们认为采用加权网络和时效网络的描述方式能更好地刻画其特性，更值得广大学者进行深入探索。</a:t>
            </a:r>
            <a:endParaRPr lang="en-US" altLang="zh-CN" sz="2400" b="1" kern="0" dirty="0"/>
          </a:p>
          <a:p>
            <a:pPr lvl="1">
              <a:lnSpc>
                <a:spcPct val="200000"/>
              </a:lnSpc>
              <a:spcBef>
                <a:spcPts val="576"/>
              </a:spcBef>
              <a:spcAft>
                <a:spcPts val="600"/>
              </a:spcAft>
            </a:pPr>
            <a:r>
              <a:rPr lang="zh-CN" altLang="en-US" sz="2400" b="1" kern="0" dirty="0"/>
              <a:t>一方面原因是这两种网络范式目前研究的不够深入，尤其是时效网络出现的时间比较晚，相关的理论还不成熟。</a:t>
            </a:r>
            <a:endParaRPr lang="en-US" altLang="zh-CN" sz="2400" b="1" kern="0" dirty="0"/>
          </a:p>
          <a:p>
            <a:pPr lvl="1">
              <a:lnSpc>
                <a:spcPct val="200000"/>
              </a:lnSpc>
              <a:spcBef>
                <a:spcPts val="576"/>
              </a:spcBef>
              <a:spcAft>
                <a:spcPts val="600"/>
              </a:spcAft>
            </a:pPr>
            <a:r>
              <a:rPr lang="zh-CN" altLang="en-US" sz="2400" b="1" kern="0" dirty="0"/>
              <a:t>另一方面，这两种研究范式对于信息传播的定量化刻画也更加精细，能够适应计算传播学的需求。</a:t>
            </a:r>
            <a:endParaRPr lang="en-US" altLang="zh-CN" sz="2400" b="1" kern="0" dirty="0"/>
          </a:p>
        </p:txBody>
      </p:sp>
    </p:spTree>
    <p:extLst>
      <p:ext uri="{BB962C8B-B14F-4D97-AF65-F5344CB8AC3E}">
        <p14:creationId xmlns:p14="http://schemas.microsoft.com/office/powerpoint/2010/main" val="7282123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484BE5F-1ED5-004C-9A91-34BC67CAC7E5}"/>
              </a:ext>
            </a:extLst>
          </p:cNvPr>
          <p:cNvPicPr>
            <a:picLocks noChangeAspect="1"/>
          </p:cNvPicPr>
          <p:nvPr/>
        </p:nvPicPr>
        <p:blipFill>
          <a:blip r:embed="rId2"/>
          <a:stretch>
            <a:fillRect/>
          </a:stretch>
        </p:blipFill>
        <p:spPr>
          <a:xfrm>
            <a:off x="202728" y="857051"/>
            <a:ext cx="4450147" cy="5733256"/>
          </a:xfrm>
          <a:prstGeom prst="rect">
            <a:avLst/>
          </a:prstGeom>
        </p:spPr>
      </p:pic>
      <p:pic>
        <p:nvPicPr>
          <p:cNvPr id="6" name="图片 5">
            <a:extLst>
              <a:ext uri="{FF2B5EF4-FFF2-40B4-BE49-F238E27FC236}">
                <a16:creationId xmlns:a16="http://schemas.microsoft.com/office/drawing/2014/main" id="{41A30EB7-128B-6149-B9EE-A5BCD1BFB15A}"/>
              </a:ext>
            </a:extLst>
          </p:cNvPr>
          <p:cNvPicPr>
            <a:picLocks noChangeAspect="1"/>
          </p:cNvPicPr>
          <p:nvPr/>
        </p:nvPicPr>
        <p:blipFill>
          <a:blip r:embed="rId3"/>
          <a:stretch>
            <a:fillRect/>
          </a:stretch>
        </p:blipFill>
        <p:spPr>
          <a:xfrm>
            <a:off x="4652875" y="836712"/>
            <a:ext cx="4536504" cy="4536504"/>
          </a:xfrm>
          <a:prstGeom prst="rect">
            <a:avLst/>
          </a:prstGeom>
        </p:spPr>
      </p:pic>
      <p:sp>
        <p:nvSpPr>
          <p:cNvPr id="8" name="矩形 7">
            <a:extLst>
              <a:ext uri="{FF2B5EF4-FFF2-40B4-BE49-F238E27FC236}">
                <a16:creationId xmlns:a16="http://schemas.microsoft.com/office/drawing/2014/main" id="{03403CEE-A204-CF45-9390-76CED3CFE32C}"/>
              </a:ext>
            </a:extLst>
          </p:cNvPr>
          <p:cNvSpPr/>
          <p:nvPr/>
        </p:nvSpPr>
        <p:spPr>
          <a:xfrm>
            <a:off x="4556537" y="5373216"/>
            <a:ext cx="4729180" cy="584775"/>
          </a:xfrm>
          <a:prstGeom prst="rect">
            <a:avLst/>
          </a:prstGeom>
        </p:spPr>
        <p:txBody>
          <a:bodyPr wrap="none">
            <a:spAutoFit/>
          </a:bodyPr>
          <a:lstStyle/>
          <a:p>
            <a:r>
              <a:rPr lang="zh-CN" altLang="en-US" sz="3200" b="1" dirty="0">
                <a:solidFill>
                  <a:schemeClr val="accent1"/>
                </a:solidFill>
                <a:latin typeface="+mn-ea"/>
                <a:ea typeface="+mn-ea"/>
              </a:rPr>
              <a:t>xuxiaoke@foxmail.com</a:t>
            </a:r>
          </a:p>
        </p:txBody>
      </p:sp>
      <p:sp>
        <p:nvSpPr>
          <p:cNvPr id="9" name="标题 1">
            <a:extLst>
              <a:ext uri="{FF2B5EF4-FFF2-40B4-BE49-F238E27FC236}">
                <a16:creationId xmlns:a16="http://schemas.microsoft.com/office/drawing/2014/main" id="{BE013A5A-AA4F-B348-A872-6F9C2957372B}"/>
              </a:ext>
            </a:extLst>
          </p:cNvPr>
          <p:cNvSpPr txBox="1">
            <a:spLocks/>
          </p:cNvSpPr>
          <p:nvPr/>
        </p:nvSpPr>
        <p:spPr bwMode="auto">
          <a:xfrm>
            <a:off x="1043608" y="116632"/>
            <a:ext cx="7200800" cy="62547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a:lstStyle>
          <a:p>
            <a:r>
              <a:rPr lang="zh-CN" altLang="en-US" sz="3600" dirty="0">
                <a:latin typeface="黑体" panose="02010609060101010101" pitchFamily="49" charset="-122"/>
                <a:ea typeface="黑体" panose="02010609060101010101" pitchFamily="49" charset="-122"/>
              </a:rPr>
              <a:t>感谢阅读本书并请多提宝贵意见！</a:t>
            </a:r>
          </a:p>
        </p:txBody>
      </p:sp>
      <p:sp>
        <p:nvSpPr>
          <p:cNvPr id="2" name="幻灯片编号占位符 1">
            <a:extLst>
              <a:ext uri="{FF2B5EF4-FFF2-40B4-BE49-F238E27FC236}">
                <a16:creationId xmlns:a16="http://schemas.microsoft.com/office/drawing/2014/main" id="{3A4B87C5-C871-0C42-A0A2-622CE3B7AE14}"/>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44</a:t>
            </a:fld>
            <a:endParaRPr lang="en-US" altLang="zh-CN" dirty="0"/>
          </a:p>
        </p:txBody>
      </p:sp>
    </p:spTree>
    <p:extLst>
      <p:ext uri="{BB962C8B-B14F-4D97-AF65-F5344CB8AC3E}">
        <p14:creationId xmlns:p14="http://schemas.microsoft.com/office/powerpoint/2010/main" val="31331958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5.2</a:t>
            </a:r>
            <a:r>
              <a:rPr lang="zh-CN" altLang="en-US" sz="3600" b="1" dirty="0">
                <a:solidFill>
                  <a:schemeClr val="bg1"/>
                </a:solidFill>
                <a:latin typeface="黑体" panose="02010609060101010101" pitchFamily="49" charset="-122"/>
                <a:ea typeface="黑体" panose="02010609060101010101" pitchFamily="49" charset="-122"/>
              </a:rPr>
              <a:t> 社会网络传播中的热点研究问题</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5</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[1] </a:t>
            </a:r>
            <a:r>
              <a:rPr lang="zh-CN" altLang="en-US" b="1" kern="0" dirty="0"/>
              <a:t>用户传播能力度量与意见领袖发现</a:t>
            </a:r>
            <a:endParaRPr lang="en-US" altLang="zh-CN" b="1" kern="0" dirty="0"/>
          </a:p>
        </p:txBody>
      </p:sp>
      <p:sp>
        <p:nvSpPr>
          <p:cNvPr id="5" name="内容占位符 1">
            <a:extLst>
              <a:ext uri="{FF2B5EF4-FFF2-40B4-BE49-F238E27FC236}">
                <a16:creationId xmlns:a16="http://schemas.microsoft.com/office/drawing/2014/main" id="{FE4A4929-BBD7-2B43-AFAD-9141BC9F9AD5}"/>
              </a:ext>
            </a:extLst>
          </p:cNvPr>
          <p:cNvSpPr txBox="1">
            <a:spLocks/>
          </p:cNvSpPr>
          <p:nvPr/>
        </p:nvSpPr>
        <p:spPr bwMode="auto">
          <a:xfrm>
            <a:off x="390364" y="1564514"/>
            <a:ext cx="8507288"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solidFill>
                  <a:srgbClr val="FF0000"/>
                </a:solidFill>
              </a:rPr>
              <a:t>基于网络拓扑结构的方法</a:t>
            </a:r>
            <a:r>
              <a:rPr lang="zh-CN" altLang="en-US" sz="2400" b="1" kern="0" dirty="0"/>
              <a:t>：基于网络局部属性的有度值、局部中心性等；基于网络全局属性的有特征向量中心性、</a:t>
            </a:r>
            <a:r>
              <a:rPr lang="en-US" altLang="zh-CN" sz="2400" b="1" kern="0" dirty="0"/>
              <a:t>Katz</a:t>
            </a:r>
            <a:r>
              <a:rPr lang="zh-CN" altLang="en-US" sz="2400" b="1" kern="0" dirty="0"/>
              <a:t>指标、紧度中心性；基于网络位置属性的有</a:t>
            </a:r>
            <a:r>
              <a:rPr lang="en-US" altLang="zh-CN" sz="2400" b="1" kern="0" dirty="0"/>
              <a:t>k</a:t>
            </a:r>
            <a:r>
              <a:rPr lang="zh-CN" altLang="en-US" sz="2400" b="1" kern="0" dirty="0"/>
              <a:t>核、混合度分解等；基于随机游走的有</a:t>
            </a:r>
            <a:r>
              <a:rPr lang="en-US" altLang="zh-CN" sz="2400" b="1" kern="0" dirty="0"/>
              <a:t>PageRank</a:t>
            </a:r>
            <a:r>
              <a:rPr lang="zh-CN" altLang="en-US" sz="2400" b="1" kern="0" dirty="0"/>
              <a:t>、</a:t>
            </a:r>
            <a:r>
              <a:rPr lang="en-US" altLang="zh-CN" sz="2400" b="1" kern="0" dirty="0"/>
              <a:t>HITS</a:t>
            </a:r>
            <a:r>
              <a:rPr lang="zh-CN" altLang="en-US" sz="2400" b="1" kern="0" dirty="0"/>
              <a:t>等。</a:t>
            </a:r>
          </a:p>
          <a:p>
            <a:pPr>
              <a:lnSpc>
                <a:spcPct val="200000"/>
              </a:lnSpc>
            </a:pPr>
            <a:r>
              <a:rPr lang="zh-CN" altLang="en-US" sz="2400" b="1" kern="0" dirty="0">
                <a:solidFill>
                  <a:srgbClr val="FF0000"/>
                </a:solidFill>
              </a:rPr>
              <a:t>基于信息传播的方法</a:t>
            </a:r>
            <a:r>
              <a:rPr lang="zh-CN" altLang="en-US" sz="2400" b="1" kern="0" dirty="0"/>
              <a:t>：有效用户数量、被转发次数、被提及次数、</a:t>
            </a:r>
            <a:r>
              <a:rPr lang="en-US" altLang="zh-CN" sz="2400" b="1" kern="0" dirty="0" err="1"/>
              <a:t>TunkRank</a:t>
            </a:r>
            <a:r>
              <a:rPr lang="zh-CN" altLang="en-US" sz="2400" b="1" kern="0" dirty="0"/>
              <a:t>排序、明星指数等方法</a:t>
            </a:r>
          </a:p>
        </p:txBody>
      </p:sp>
    </p:spTree>
    <p:extLst>
      <p:ext uri="{BB962C8B-B14F-4D97-AF65-F5344CB8AC3E}">
        <p14:creationId xmlns:p14="http://schemas.microsoft.com/office/powerpoint/2010/main" val="26653304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5.2</a:t>
            </a:r>
            <a:r>
              <a:rPr lang="zh-CN" altLang="en-US" sz="3600" b="1" dirty="0">
                <a:solidFill>
                  <a:schemeClr val="bg1"/>
                </a:solidFill>
                <a:latin typeface="黑体" panose="02010609060101010101" pitchFamily="49" charset="-122"/>
                <a:ea typeface="黑体" panose="02010609060101010101" pitchFamily="49" charset="-122"/>
              </a:rPr>
              <a:t> 社会网络传播中的热点研究问题</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6</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674696"/>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[2] </a:t>
            </a:r>
            <a:r>
              <a:rPr lang="zh-CN" altLang="en-US" b="1" kern="0" dirty="0"/>
              <a:t>传播最大化</a:t>
            </a:r>
            <a:endParaRPr lang="en-US" altLang="zh-CN" b="1" kern="0" dirty="0"/>
          </a:p>
        </p:txBody>
      </p:sp>
      <p:sp>
        <p:nvSpPr>
          <p:cNvPr id="5" name="内容占位符 1">
            <a:extLst>
              <a:ext uri="{FF2B5EF4-FFF2-40B4-BE49-F238E27FC236}">
                <a16:creationId xmlns:a16="http://schemas.microsoft.com/office/drawing/2014/main" id="{FE4A4929-BBD7-2B43-AFAD-9141BC9F9AD5}"/>
              </a:ext>
            </a:extLst>
          </p:cNvPr>
          <p:cNvSpPr txBox="1">
            <a:spLocks/>
          </p:cNvSpPr>
          <p:nvPr/>
        </p:nvSpPr>
        <p:spPr bwMode="auto">
          <a:xfrm>
            <a:off x="460530" y="1414379"/>
            <a:ext cx="8753636"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zh-CN" altLang="en-US" sz="2400" b="1" kern="0" dirty="0"/>
              <a:t>信息扩散最大化问题是指给定社会网络结构和特定的信息扩散规则，如何才能使稳态时信息扩散的范围最广，或者如何选择网络中的信息源节点才能使信息扩散范围最广。</a:t>
            </a:r>
          </a:p>
          <a:p>
            <a:pPr>
              <a:lnSpc>
                <a:spcPct val="200000"/>
              </a:lnSpc>
            </a:pPr>
            <a:r>
              <a:rPr lang="zh-CN" altLang="en-US" sz="2000" b="1" kern="0" dirty="0"/>
              <a:t>跟影响最大化密切相关的一个问题是评估社会网络中每个节点的重要性，进而识别出网络中最有影响力的用户集合。节点重要性即单个节点的影响力，是找出网络中最有影响力的单个节点；而传播最大化问题中，是要找出社会网络中最有影响力的一组节点，对这些节点进行病毒营销等使得产品扩散效果达到最佳。</a:t>
            </a:r>
          </a:p>
        </p:txBody>
      </p:sp>
    </p:spTree>
    <p:extLst>
      <p:ext uri="{BB962C8B-B14F-4D97-AF65-F5344CB8AC3E}">
        <p14:creationId xmlns:p14="http://schemas.microsoft.com/office/powerpoint/2010/main" val="7643353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5.2</a:t>
            </a:r>
            <a:r>
              <a:rPr lang="zh-CN" altLang="en-US" sz="3600" b="1" dirty="0">
                <a:solidFill>
                  <a:schemeClr val="bg1"/>
                </a:solidFill>
                <a:latin typeface="黑体" panose="02010609060101010101" pitchFamily="49" charset="-122"/>
                <a:ea typeface="黑体" panose="02010609060101010101" pitchFamily="49" charset="-122"/>
              </a:rPr>
              <a:t> 社会网络传播中的热点研究问题</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7</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[3]</a:t>
            </a:r>
            <a:r>
              <a:rPr lang="zh-CN" altLang="en-US" b="1" kern="0" dirty="0"/>
              <a:t> 信息流行度预测</a:t>
            </a:r>
            <a:endParaRPr lang="en-US" altLang="zh-CN" b="1" kern="0" dirty="0"/>
          </a:p>
        </p:txBody>
      </p:sp>
      <p:sp>
        <p:nvSpPr>
          <p:cNvPr id="7" name="内容占位符 1">
            <a:extLst>
              <a:ext uri="{FF2B5EF4-FFF2-40B4-BE49-F238E27FC236}">
                <a16:creationId xmlns:a16="http://schemas.microsoft.com/office/drawing/2014/main" id="{832D9813-875E-1147-9CBD-313D77B117A9}"/>
              </a:ext>
            </a:extLst>
          </p:cNvPr>
          <p:cNvSpPr txBox="1">
            <a:spLocks/>
          </p:cNvSpPr>
          <p:nvPr/>
        </p:nvSpPr>
        <p:spPr bwMode="auto">
          <a:xfrm>
            <a:off x="522597" y="2248256"/>
            <a:ext cx="6851134" cy="440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50000"/>
              </a:lnSpc>
            </a:pPr>
            <a:r>
              <a:rPr lang="en-US" altLang="zh-CN" sz="2400" b="1" kern="0" dirty="0"/>
              <a:t>(1)</a:t>
            </a:r>
            <a:r>
              <a:rPr lang="zh-CN" altLang="en-US" sz="2400" b="1" kern="0" dirty="0"/>
              <a:t> 基于回归分析的方法</a:t>
            </a:r>
            <a:endParaRPr lang="en-US" altLang="zh-CN" sz="2400" b="1" kern="0" dirty="0"/>
          </a:p>
          <a:p>
            <a:pPr>
              <a:lnSpc>
                <a:spcPct val="250000"/>
              </a:lnSpc>
            </a:pPr>
            <a:r>
              <a:rPr lang="en-US" altLang="zh-CN" sz="2400" b="1" kern="0" dirty="0"/>
              <a:t>(2)</a:t>
            </a:r>
            <a:r>
              <a:rPr lang="zh-CN" altLang="en-US" sz="2400" b="1" kern="0" dirty="0"/>
              <a:t> 基于用户行为的方法</a:t>
            </a:r>
            <a:endParaRPr lang="en-US" altLang="zh-CN" sz="2400" b="1" kern="0" dirty="0"/>
          </a:p>
          <a:p>
            <a:pPr>
              <a:lnSpc>
                <a:spcPct val="250000"/>
              </a:lnSpc>
            </a:pPr>
            <a:r>
              <a:rPr lang="en-US" altLang="zh-CN" sz="2400" b="1" kern="0" dirty="0"/>
              <a:t>(3)</a:t>
            </a:r>
            <a:r>
              <a:rPr lang="zh-CN" altLang="en-US" sz="2400" b="1" kern="0" dirty="0"/>
              <a:t> 基于时间序列的方法</a:t>
            </a:r>
          </a:p>
        </p:txBody>
      </p:sp>
    </p:spTree>
    <p:extLst>
      <p:ext uri="{BB962C8B-B14F-4D97-AF65-F5344CB8AC3E}">
        <p14:creationId xmlns:p14="http://schemas.microsoft.com/office/powerpoint/2010/main" val="4696298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5.2</a:t>
            </a:r>
            <a:r>
              <a:rPr lang="zh-CN" altLang="en-US" sz="3600" b="1" dirty="0">
                <a:solidFill>
                  <a:schemeClr val="bg1"/>
                </a:solidFill>
                <a:latin typeface="黑体" panose="02010609060101010101" pitchFamily="49" charset="-122"/>
                <a:ea typeface="黑体" panose="02010609060101010101" pitchFamily="49" charset="-122"/>
              </a:rPr>
              <a:t> 社会网络传播中的热点研究问题</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8</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[4]</a:t>
            </a:r>
            <a:r>
              <a:rPr lang="zh-CN" altLang="en-US" b="1" kern="0" dirty="0"/>
              <a:t> 用户传播行为预测</a:t>
            </a:r>
            <a:endParaRPr lang="en-US" altLang="zh-CN" b="1" kern="0" dirty="0"/>
          </a:p>
        </p:txBody>
      </p:sp>
      <p:sp>
        <p:nvSpPr>
          <p:cNvPr id="5" name="内容占位符 1">
            <a:extLst>
              <a:ext uri="{FF2B5EF4-FFF2-40B4-BE49-F238E27FC236}">
                <a16:creationId xmlns:a16="http://schemas.microsoft.com/office/drawing/2014/main" id="{FE4A4929-BBD7-2B43-AFAD-9141BC9F9AD5}"/>
              </a:ext>
            </a:extLst>
          </p:cNvPr>
          <p:cNvSpPr txBox="1">
            <a:spLocks/>
          </p:cNvSpPr>
          <p:nvPr/>
        </p:nvSpPr>
        <p:spPr bwMode="auto">
          <a:xfrm>
            <a:off x="565302" y="1916832"/>
            <a:ext cx="6851134" cy="440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50000"/>
              </a:lnSpc>
            </a:pPr>
            <a:r>
              <a:rPr lang="en-US" altLang="zh-CN" sz="2400" b="1" kern="0" dirty="0"/>
              <a:t>(1)</a:t>
            </a:r>
            <a:r>
              <a:rPr lang="zh-CN" altLang="en-US" sz="2400" b="1" kern="0" dirty="0"/>
              <a:t> 基于用户过往行为的预测</a:t>
            </a:r>
            <a:endParaRPr lang="en-US" altLang="zh-CN" sz="2400" b="1" kern="0" dirty="0"/>
          </a:p>
          <a:p>
            <a:pPr>
              <a:lnSpc>
                <a:spcPct val="250000"/>
              </a:lnSpc>
            </a:pPr>
            <a:r>
              <a:rPr lang="en-US" altLang="zh-CN" sz="2400" b="1" kern="0" dirty="0"/>
              <a:t>(2)</a:t>
            </a:r>
            <a:r>
              <a:rPr lang="zh-CN" altLang="en-US" sz="2400" b="1" kern="0" dirty="0"/>
              <a:t> 基于用户文本兴趣的预测</a:t>
            </a:r>
            <a:endParaRPr lang="en-US" altLang="zh-CN" sz="2400" b="1" kern="0" dirty="0"/>
          </a:p>
          <a:p>
            <a:pPr>
              <a:lnSpc>
                <a:spcPct val="250000"/>
              </a:lnSpc>
            </a:pPr>
            <a:r>
              <a:rPr lang="en-US" altLang="zh-CN" sz="2400" b="1" kern="0" dirty="0"/>
              <a:t>(3)</a:t>
            </a:r>
            <a:r>
              <a:rPr lang="zh-CN" altLang="en-US" sz="2400" b="1" kern="0" dirty="0"/>
              <a:t> 基于用户所受群体影响的预测</a:t>
            </a:r>
            <a:endParaRPr lang="en-US" altLang="zh-CN" sz="2400" b="1" kern="0" dirty="0"/>
          </a:p>
          <a:p>
            <a:pPr>
              <a:lnSpc>
                <a:spcPct val="250000"/>
              </a:lnSpc>
            </a:pPr>
            <a:r>
              <a:rPr lang="en-US" altLang="zh-CN" sz="2400" b="1" kern="0" dirty="0"/>
              <a:t>(4)</a:t>
            </a:r>
            <a:r>
              <a:rPr lang="zh-CN" altLang="en-US" sz="2400" b="1" kern="0" dirty="0"/>
              <a:t> 基于混合特征学习的预测</a:t>
            </a:r>
          </a:p>
        </p:txBody>
      </p:sp>
    </p:spTree>
    <p:extLst>
      <p:ext uri="{BB962C8B-B14F-4D97-AF65-F5344CB8AC3E}">
        <p14:creationId xmlns:p14="http://schemas.microsoft.com/office/powerpoint/2010/main" val="21434885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CCB425-CB10-4944-8374-C6E1A1940C3B}"/>
              </a:ext>
            </a:extLst>
          </p:cNvPr>
          <p:cNvSpPr txBox="1"/>
          <p:nvPr/>
        </p:nvSpPr>
        <p:spPr>
          <a:xfrm>
            <a:off x="1043608" y="64583"/>
            <a:ext cx="7587480" cy="646331"/>
          </a:xfrm>
          <a:prstGeom prst="rect">
            <a:avLst/>
          </a:prstGeom>
          <a:noFill/>
        </p:spPr>
        <p:txBody>
          <a:bodyPr wrap="square" rtlCol="0">
            <a:spAutoFit/>
          </a:bodyPr>
          <a:lstStyle/>
          <a:p>
            <a:r>
              <a:rPr lang="en-US" altLang="zh-CN" sz="3600" b="1" dirty="0">
                <a:solidFill>
                  <a:schemeClr val="bg1"/>
                </a:solidFill>
                <a:latin typeface="黑体" panose="02010609060101010101" pitchFamily="49" charset="-122"/>
                <a:ea typeface="黑体" panose="02010609060101010101" pitchFamily="49" charset="-122"/>
              </a:rPr>
              <a:t>5.2</a:t>
            </a:r>
            <a:r>
              <a:rPr lang="zh-CN" altLang="en-US" sz="3600" b="1" dirty="0">
                <a:solidFill>
                  <a:schemeClr val="bg1"/>
                </a:solidFill>
                <a:latin typeface="黑体" panose="02010609060101010101" pitchFamily="49" charset="-122"/>
                <a:ea typeface="黑体" panose="02010609060101010101" pitchFamily="49" charset="-122"/>
              </a:rPr>
              <a:t> 社会网络传播中的热点研究问题</a:t>
            </a:r>
          </a:p>
        </p:txBody>
      </p:sp>
      <p:sp>
        <p:nvSpPr>
          <p:cNvPr id="2" name="幻灯片编号占位符 1">
            <a:extLst>
              <a:ext uri="{FF2B5EF4-FFF2-40B4-BE49-F238E27FC236}">
                <a16:creationId xmlns:a16="http://schemas.microsoft.com/office/drawing/2014/main" id="{6D2FF5EE-4E22-AF4C-AEF4-B7B57E9E9257}"/>
              </a:ext>
            </a:extLst>
          </p:cNvPr>
          <p:cNvSpPr>
            <a:spLocks noGrp="1"/>
          </p:cNvSpPr>
          <p:nvPr>
            <p:ph type="sldNum" sz="quarter" idx="11"/>
          </p:nvPr>
        </p:nvSpPr>
        <p:spPr/>
        <p:txBody>
          <a:bodyPr/>
          <a:lstStyle/>
          <a:p>
            <a:pPr>
              <a:defRPr/>
            </a:pPr>
            <a:r>
              <a:rPr lang="en-US" altLang="zh-Hans"/>
              <a:t>P</a:t>
            </a:r>
            <a:fld id="{DE7977A6-0A49-4E6F-894B-BE950EF59A9F}" type="slidenum">
              <a:rPr lang="en-US" altLang="zh-CN" smtClean="0"/>
              <a:pPr>
                <a:defRPr/>
              </a:pPr>
              <a:t>9</a:t>
            </a:fld>
            <a:endParaRPr lang="en-US" altLang="zh-CN" dirty="0"/>
          </a:p>
        </p:txBody>
      </p:sp>
      <p:sp>
        <p:nvSpPr>
          <p:cNvPr id="6" name="内容占位符 1">
            <a:extLst>
              <a:ext uri="{FF2B5EF4-FFF2-40B4-BE49-F238E27FC236}">
                <a16:creationId xmlns:a16="http://schemas.microsoft.com/office/drawing/2014/main" id="{1F638428-729D-E544-8CE9-CF2619FBFFC1}"/>
              </a:ext>
            </a:extLst>
          </p:cNvPr>
          <p:cNvSpPr txBox="1">
            <a:spLocks/>
          </p:cNvSpPr>
          <p:nvPr/>
        </p:nvSpPr>
        <p:spPr bwMode="auto">
          <a:xfrm>
            <a:off x="539552" y="764704"/>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ct val="200000"/>
              </a:lnSpc>
            </a:pPr>
            <a:r>
              <a:rPr lang="en-US" altLang="zh-CN" b="1" kern="0" dirty="0"/>
              <a:t>[5]</a:t>
            </a:r>
            <a:r>
              <a:rPr lang="zh-CN" altLang="en-US" b="1" kern="0" dirty="0"/>
              <a:t> 传播源头的定位</a:t>
            </a:r>
            <a:endParaRPr lang="en-US" altLang="zh-CN" b="1" kern="0" dirty="0"/>
          </a:p>
        </p:txBody>
      </p:sp>
      <p:pic>
        <p:nvPicPr>
          <p:cNvPr id="7" name="图片 6">
            <a:extLst>
              <a:ext uri="{FF2B5EF4-FFF2-40B4-BE49-F238E27FC236}">
                <a16:creationId xmlns:a16="http://schemas.microsoft.com/office/drawing/2014/main" id="{28AE02B1-4439-5C40-8DB9-A261264084CA}"/>
              </a:ext>
            </a:extLst>
          </p:cNvPr>
          <p:cNvPicPr/>
          <p:nvPr/>
        </p:nvPicPr>
        <p:blipFill>
          <a:blip r:embed="rId3"/>
          <a:srcRect/>
          <a:stretch>
            <a:fillRect/>
          </a:stretch>
        </p:blipFill>
        <p:spPr bwMode="auto">
          <a:xfrm>
            <a:off x="467544" y="1547066"/>
            <a:ext cx="7560840" cy="4608512"/>
          </a:xfrm>
          <a:prstGeom prst="rect">
            <a:avLst/>
          </a:prstGeom>
          <a:noFill/>
          <a:ln w="9525">
            <a:noFill/>
            <a:miter lim="800000"/>
            <a:headEnd/>
            <a:tailEnd/>
          </a:ln>
        </p:spPr>
      </p:pic>
      <p:sp>
        <p:nvSpPr>
          <p:cNvPr id="8" name="矩形 7">
            <a:extLst>
              <a:ext uri="{FF2B5EF4-FFF2-40B4-BE49-F238E27FC236}">
                <a16:creationId xmlns:a16="http://schemas.microsoft.com/office/drawing/2014/main" id="{0E5797C2-2366-684A-A65F-0CB904912A79}"/>
              </a:ext>
            </a:extLst>
          </p:cNvPr>
          <p:cNvSpPr/>
          <p:nvPr/>
        </p:nvSpPr>
        <p:spPr>
          <a:xfrm>
            <a:off x="0" y="6077982"/>
            <a:ext cx="8964488" cy="735394"/>
          </a:xfrm>
          <a:prstGeom prst="rect">
            <a:avLst/>
          </a:prstGeom>
        </p:spPr>
        <p:txBody>
          <a:bodyPr wrap="square">
            <a:spAutoFit/>
          </a:bodyPr>
          <a:lstStyle/>
          <a:p>
            <a:pPr algn="ctr">
              <a:lnSpc>
                <a:spcPct val="150000"/>
              </a:lnSpc>
            </a:pPr>
            <a:r>
              <a:rPr lang="zh-CN" altLang="en-US" sz="3200" b="1" dirty="0"/>
              <a:t>图</a:t>
            </a:r>
            <a:r>
              <a:rPr lang="en-US" altLang="zh-CN" sz="3200" b="1" dirty="0"/>
              <a:t>G</a:t>
            </a:r>
            <a:r>
              <a:rPr lang="zh-CN" altLang="en-US" sz="3200" b="1" dirty="0"/>
              <a:t>上的信息源估计</a:t>
            </a:r>
            <a:endParaRPr lang="zh-CN" altLang="en-US" sz="3200" dirty="0">
              <a:solidFill>
                <a:srgbClr val="FF0000"/>
              </a:solidFill>
            </a:endParaRPr>
          </a:p>
        </p:txBody>
      </p:sp>
    </p:spTree>
    <p:extLst>
      <p:ext uri="{BB962C8B-B14F-4D97-AF65-F5344CB8AC3E}">
        <p14:creationId xmlns:p14="http://schemas.microsoft.com/office/powerpoint/2010/main" val="22510588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117TGp_report_diagram_v2">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050" b="0" i="0" u="none" strike="noStrike" cap="none" normalizeH="0" baseline="0" dirty="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00.xml><?xml version="1.0" encoding="utf-8"?>
<EsriMapsInfo xmlns="ESRI.ArcGIS.Mapping.OfficeIntegration.PowerPointInfo">
  <Version>Version1</Version>
  <RequiresSignIn>False</RequiresSignIn>
</EsriMapsInfo>
</file>

<file path=customXml/item101.xml><?xml version="1.0" encoding="utf-8"?>
<EsriMapsInfo xmlns="ESRI.ArcGIS.Mapping.OfficeIntegration.PowerPointInfo">
  <Version>Version1</Version>
  <RequiresSignIn>False</RequiresSignIn>
</EsriMapsInfo>
</file>

<file path=customXml/item102.xml><?xml version="1.0" encoding="utf-8"?>
<EsriMapsInfo xmlns="ESRI.ArcGIS.Mapping.OfficeIntegration.PowerPointInfo">
  <Version>Version1</Version>
  <RequiresSignIn>False</RequiresSignIn>
</EsriMapsInfo>
</file>

<file path=customXml/item103.xml><?xml version="1.0" encoding="utf-8"?>
<EsriMapsInfo xmlns="ESRI.ArcGIS.Mapping.OfficeIntegration.PowerPointInfo">
  <Version>Version1</Version>
  <RequiresSignIn>False</RequiresSignIn>
</EsriMapsInfo>
</file>

<file path=customXml/item104.xml><?xml version="1.0" encoding="utf-8"?>
<EsriMapsInfo xmlns="ESRI.ArcGIS.Mapping.OfficeIntegration.PowerPointInfo">
  <Version>Version1</Version>
  <RequiresSignIn>False</RequiresSignIn>
</EsriMapsInfo>
</file>

<file path=customXml/item105.xml><?xml version="1.0" encoding="utf-8"?>
<EsriMapsInfo xmlns="ESRI.ArcGIS.Mapping.OfficeIntegration.PowerPointInfo">
  <Version>Version1</Version>
  <RequiresSignIn>False</RequiresSignIn>
</EsriMapsInfo>
</file>

<file path=customXml/item106.xml><?xml version="1.0" encoding="utf-8"?>
<EsriMapsInfo xmlns="ESRI.ArcGIS.Mapping.OfficeIntegration.PowerPointInfo">
  <Version>Version1</Version>
  <RequiresSignIn>False</RequiresSignIn>
</EsriMapsInfo>
</file>

<file path=customXml/item107.xml><?xml version="1.0" encoding="utf-8"?>
<EsriMapsInfo xmlns="ESRI.ArcGIS.Mapping.OfficeIntegration.PowerPointInfo">
  <Version>Version1</Version>
  <RequiresSignIn>False</RequiresSignIn>
</EsriMapsInfo>
</file>

<file path=customXml/item108.xml><?xml version="1.0" encoding="utf-8"?>
<EsriMapsInfo xmlns="ESRI.ArcGIS.Mapping.OfficeIntegration.PowerPointInfo">
  <Version>Version1</Version>
  <RequiresSignIn>False</RequiresSignIn>
</EsriMapsInfo>
</file>

<file path=customXml/item109.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10.xml><?xml version="1.0" encoding="utf-8"?>
<EsriMapsInfo xmlns="ESRI.ArcGIS.Mapping.OfficeIntegration.PowerPointInfo">
  <Version>Version1</Version>
  <RequiresSignIn>False</RequiresSignIn>
</EsriMapsInfo>
</file>

<file path=customXml/item111.xml><?xml version="1.0" encoding="utf-8"?>
<EsriMapsInfo xmlns="ESRI.ArcGIS.Mapping.OfficeIntegration.PowerPointInfo">
  <Version>Version1</Version>
  <RequiresSignIn>False</RequiresSignIn>
</EsriMapsInfo>
</file>

<file path=customXml/item112.xml><?xml version="1.0" encoding="utf-8"?>
<EsriMapsInfo xmlns="ESRI.ArcGIS.Mapping.OfficeIntegration.PowerPointInfo">
  <Version>Version1</Version>
  <RequiresSignIn>False</RequiresSignIn>
</EsriMapsInfo>
</file>

<file path=customXml/item113.xml><?xml version="1.0" encoding="utf-8"?>
<EsriMapsInfo xmlns="ESRI.ArcGIS.Mapping.OfficeIntegration.PowerPointInfo">
  <Version>Version1</Version>
  <RequiresSignIn>False</RequiresSignIn>
</EsriMapsInfo>
</file>

<file path=customXml/item114.xml><?xml version="1.0" encoding="utf-8"?>
<EsriMapsInfo xmlns="ESRI.ArcGIS.Mapping.OfficeIntegration.PowerPointInfo">
  <Version>Version1</Version>
  <RequiresSignIn>False</RequiresSignIn>
</EsriMapsInfo>
</file>

<file path=customXml/item115.xml><?xml version="1.0" encoding="utf-8"?>
<EsriMapsInfo xmlns="ESRI.ArcGIS.Mapping.OfficeIntegration.PowerPointInfo">
  <Version>Version1</Version>
  <RequiresSignIn>False</RequiresSignIn>
</EsriMapsInfo>
</file>

<file path=customXml/item116.xml><?xml version="1.0" encoding="utf-8"?>
<EsriMapsInfo xmlns="ESRI.ArcGIS.Mapping.OfficeIntegration.PowerPointInfo">
  <Version>Version1</Version>
  <RequiresSignIn>False</RequiresSignIn>
</EsriMapsInfo>
</file>

<file path=customXml/item117.xml><?xml version="1.0" encoding="utf-8"?>
<EsriMapsInfo xmlns="ESRI.ArcGIS.Mapping.OfficeIntegration.PowerPointInfo">
  <Version>Version1</Version>
  <RequiresSignIn>False</RequiresSignIn>
</EsriMapsInfo>
</file>

<file path=customXml/item118.xml><?xml version="1.0" encoding="utf-8"?>
<EsriMapsInfo xmlns="ESRI.ArcGIS.Mapping.OfficeIntegration.PowerPointInfo">
  <Version>Version1</Version>
  <RequiresSignIn>False</RequiresSignIn>
</EsriMapsInfo>
</file>

<file path=customXml/item119.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20.xml><?xml version="1.0" encoding="utf-8"?>
<EsriMapsInfo xmlns="ESRI.ArcGIS.Mapping.OfficeIntegration.PowerPointInfo">
  <Version>Version1</Version>
  <RequiresSignIn>False</RequiresSignIn>
</EsriMapsInfo>
</file>

<file path=customXml/item121.xml><?xml version="1.0" encoding="utf-8"?>
<EsriMapsInfo xmlns="ESRI.ArcGIS.Mapping.OfficeIntegration.PowerPointInfo">
  <Version>Version1</Version>
  <RequiresSignIn>False</RequiresSignIn>
</EsriMapsInfo>
</file>

<file path=customXml/item122.xml><?xml version="1.0" encoding="utf-8"?>
<EsriMapsInfo xmlns="ESRI.ArcGIS.Mapping.OfficeIntegration.PowerPointInfo">
  <Version>Version1</Version>
  <RequiresSignIn>False</RequiresSignIn>
</EsriMapsInfo>
</file>

<file path=customXml/item123.xml><?xml version="1.0" encoding="utf-8"?>
<EsriMapsInfo xmlns="ESRI.ArcGIS.Mapping.OfficeIntegration.PowerPointInfo">
  <Version>Version1</Version>
  <RequiresSignIn>False</RequiresSignIn>
</EsriMapsInfo>
</file>

<file path=customXml/item124.xml><?xml version="1.0" encoding="utf-8"?>
<EsriMapsInfo xmlns="ESRI.ArcGIS.Mapping.OfficeIntegration.PowerPointInfo">
  <Version>Version1</Version>
  <RequiresSignIn>False</RequiresSignIn>
</EsriMapsInfo>
</file>

<file path=customXml/item125.xml><?xml version="1.0" encoding="utf-8"?>
<EsriMapsInfo xmlns="ESRI.ArcGIS.Mapping.OfficeIntegration.PowerPointInfo">
  <Version>Version1</Version>
  <RequiresSignIn>False</RequiresSignIn>
</EsriMapsInfo>
</file>

<file path=customXml/item126.xml><?xml version="1.0" encoding="utf-8"?>
<EsriMapsInfo xmlns="ESRI.ArcGIS.Mapping.OfficeIntegration.PowerPointInfo">
  <Version>Version1</Version>
  <RequiresSignIn>False</RequiresSignIn>
</EsriMapsInfo>
</file>

<file path=customXml/item127.xml><?xml version="1.0" encoding="utf-8"?>
<EsriMapsInfo xmlns="ESRI.ArcGIS.Mapping.OfficeIntegration.PowerPointInfo">
  <Version>Version1</Version>
  <RequiresSignIn>False</RequiresSignIn>
</EsriMapsInfo>
</file>

<file path=customXml/item128.xml><?xml version="1.0" encoding="utf-8"?>
<EsriMapsInfo xmlns="ESRI.ArcGIS.Mapping.OfficeIntegration.PowerPointInfo">
  <Version>Version1</Version>
  <RequiresSignIn>False</RequiresSignIn>
</EsriMapsInfo>
</file>

<file path=customXml/item129.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30.xml><?xml version="1.0" encoding="utf-8"?>
<EsriMapsInfo xmlns="ESRI.ArcGIS.Mapping.OfficeIntegration.PowerPointInfo">
  <Version>Version1</Version>
  <RequiresSignIn>False</RequiresSignIn>
</EsriMapsInfo>
</file>

<file path=customXml/item131.xml><?xml version="1.0" encoding="utf-8"?>
<EsriMapsInfo xmlns="ESRI.ArcGIS.Mapping.OfficeIntegration.PowerPointInfo">
  <Version>Version1</Version>
  <RequiresSignIn>False</RequiresSignIn>
</EsriMapsInfo>
</file>

<file path=customXml/item132.xml><?xml version="1.0" encoding="utf-8"?>
<EsriMapsInfo xmlns="ESRI.ArcGIS.Mapping.OfficeIntegration.PowerPointInfo">
  <Version>Version1</Version>
  <RequiresSignIn>False</RequiresSignIn>
</EsriMapsInfo>
</file>

<file path=customXml/item133.xml><?xml version="1.0" encoding="utf-8"?>
<EsriMapsInfo xmlns="ESRI.ArcGIS.Mapping.OfficeIntegration.PowerPointInfo">
  <Version>Version1</Version>
  <RequiresSignIn>False</RequiresSignIn>
</EsriMapsInfo>
</file>

<file path=customXml/item134.xml><?xml version="1.0" encoding="utf-8"?>
<EsriMapsInfo xmlns="ESRI.ArcGIS.Mapping.OfficeIntegration.PowerPointInfo">
  <Version>Version1</Version>
  <RequiresSignIn>False</RequiresSignIn>
</EsriMapsInfo>
</file>

<file path=customXml/item135.xml><?xml version="1.0" encoding="utf-8"?>
<EsriMapsInfo xmlns="ESRI.ArcGIS.Mapping.OfficeIntegration.PowerPointInfo">
  <Version>Version1</Version>
  <RequiresSignIn>False</RequiresSignIn>
</EsriMapsInfo>
</file>

<file path=customXml/item136.xml><?xml version="1.0" encoding="utf-8"?>
<EsriMapsInfo xmlns="ESRI.ArcGIS.Mapping.OfficeIntegration.PowerPointInfo">
  <Version>Version1</Version>
  <RequiresSignIn>False</RequiresSignIn>
</EsriMapsInfo>
</file>

<file path=customXml/item137.xml><?xml version="1.0" encoding="utf-8"?>
<EsriMapsInfo xmlns="ESRI.ArcGIS.Mapping.OfficeIntegration.PowerPointInfo">
  <Version>Version1</Version>
  <RequiresSignIn>False</RequiresSignIn>
</EsriMapsInfo>
</file>

<file path=customXml/item138.xml><?xml version="1.0" encoding="utf-8"?>
<EsriMapsInfo xmlns="ESRI.ArcGIS.Mapping.OfficeIntegration.PowerPointInfo">
  <Version>Version1</Version>
  <RequiresSignIn>False</RequiresSignIn>
</EsriMapsInfo>
</file>

<file path=customXml/item139.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40.xml><?xml version="1.0" encoding="utf-8"?>
<EsriMapsInfo xmlns="ESRI.ArcGIS.Mapping.OfficeIntegration.PowerPointInfo">
  <Version>Version1</Version>
  <RequiresSignIn>False</RequiresSignIn>
</EsriMapsInfo>
</file>

<file path=customXml/item141.xml><?xml version="1.0" encoding="utf-8"?>
<EsriMapsInfo xmlns="ESRI.ArcGIS.Mapping.OfficeIntegration.PowerPointInfo">
  <Version>Version1</Version>
  <RequiresSignIn>False</RequiresSignIn>
</EsriMapsInfo>
</file>

<file path=customXml/item142.xml><?xml version="1.0" encoding="utf-8"?>
<EsriMapsInfo xmlns="ESRI.ArcGIS.Mapping.OfficeIntegration.PowerPointInfo">
  <Version>Version1</Version>
  <RequiresSignIn>False</RequiresSignIn>
</EsriMapsInfo>
</file>

<file path=customXml/item143.xml><?xml version="1.0" encoding="utf-8"?>
<EsriMapsInfo xmlns="ESRI.ArcGIS.Mapping.OfficeIntegration.PowerPointInfo">
  <Version>Version1</Version>
  <RequiresSignIn>False</RequiresSignIn>
</EsriMapsInfo>
</file>

<file path=customXml/item144.xml><?xml version="1.0" encoding="utf-8"?>
<EsriMapsInfo xmlns="ESRI.ArcGIS.Mapping.OfficeIntegration.PowerPointInfo">
  <Version>Version1</Version>
  <RequiresSignIn>False</RequiresSignIn>
</EsriMapsInfo>
</file>

<file path=customXml/item145.xml><?xml version="1.0" encoding="utf-8"?>
<EsriMapsInfo xmlns="ESRI.ArcGIS.Mapping.OfficeIntegration.PowerPointInfo">
  <Version>Version1</Version>
  <RequiresSignIn>False</RequiresSignIn>
</EsriMapsInfo>
</file>

<file path=customXml/item146.xml><?xml version="1.0" encoding="utf-8"?>
<EsriMapsInfo xmlns="ESRI.ArcGIS.Mapping.OfficeIntegration.PowerPointInfo">
  <Version>Version1</Version>
  <RequiresSignIn>False</RequiresSignIn>
</EsriMapsInfo>
</file>

<file path=customXml/item147.xml><?xml version="1.0" encoding="utf-8"?>
<EsriMapsInfo xmlns="ESRI.ArcGIS.Mapping.OfficeIntegration.PowerPointInfo">
  <Version>Version1</Version>
  <RequiresSignIn>False</RequiresSignIn>
</EsriMapsInfo>
</file>

<file path=customXml/item148.xml><?xml version="1.0" encoding="utf-8"?>
<EsriMapsInfo xmlns="ESRI.ArcGIS.Mapping.OfficeIntegration.PowerPointInfo">
  <Version>Version1</Version>
  <RequiresSignIn>False</RequiresSignIn>
</EsriMapsInfo>
</file>

<file path=customXml/item149.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50.xml><?xml version="1.0" encoding="utf-8"?>
<EsriMapsInfo xmlns="ESRI.ArcGIS.Mapping.OfficeIntegration.PowerPointInfo">
  <Version>Version1</Version>
  <RequiresSignIn>False</RequiresSignIn>
</EsriMapsInfo>
</file>

<file path=customXml/item151.xml><?xml version="1.0" encoding="utf-8"?>
<EsriMapsInfo xmlns="ESRI.ArcGIS.Mapping.OfficeIntegration.PowerPointInfo">
  <Version>Version1</Version>
  <RequiresSignIn>False</RequiresSignIn>
</EsriMapsInfo>
</file>

<file path=customXml/item152.xml><?xml version="1.0" encoding="utf-8"?>
<EsriMapsInfo xmlns="ESRI.ArcGIS.Mapping.OfficeIntegration.PowerPointInfo">
  <Version>Version1</Version>
  <RequiresSignIn>False</RequiresSignIn>
</EsriMapsInfo>
</file>

<file path=customXml/item153.xml><?xml version="1.0" encoding="utf-8"?>
<EsriMapsInfo xmlns="ESRI.ArcGIS.Mapping.OfficeIntegration.PowerPointInfo">
  <Version>Version1</Version>
  <RequiresSignIn>False</RequiresSignIn>
</EsriMapsInfo>
</file>

<file path=customXml/item154.xml><?xml version="1.0" encoding="utf-8"?>
<EsriMapsInfo xmlns="ESRI.ArcGIS.Mapping.OfficeIntegration.PowerPointInfo">
  <Version>Version1</Version>
  <RequiresSignIn>False</RequiresSignIn>
</EsriMapsInfo>
</file>

<file path=customXml/item155.xml><?xml version="1.0" encoding="utf-8"?>
<EsriMapsInfo xmlns="ESRI.ArcGIS.Mapping.OfficeIntegration.PowerPointInfo">
  <Version>Version1</Version>
  <RequiresSignIn>False</RequiresSignIn>
</EsriMapsInfo>
</file>

<file path=customXml/item156.xml><?xml version="1.0" encoding="utf-8"?>
<EsriMapsInfo xmlns="ESRI.ArcGIS.Mapping.OfficeIntegration.PowerPointInfo">
  <Version>Version1</Version>
  <RequiresSignIn>False</RequiresSignIn>
</EsriMapsInfo>
</file>

<file path=customXml/item157.xml><?xml version="1.0" encoding="utf-8"?>
<EsriMapsInfo xmlns="ESRI.ArcGIS.Mapping.OfficeIntegration.PowerPointInfo">
  <Version>Version1</Version>
  <RequiresSignIn>False</RequiresSignIn>
</EsriMapsInfo>
</file>

<file path=customXml/item158.xml><?xml version="1.0" encoding="utf-8"?>
<EsriMapsInfo xmlns="ESRI.ArcGIS.Mapping.OfficeIntegration.PowerPointInfo">
  <Version>Version1</Version>
  <RequiresSignIn>False</RequiresSignIn>
</EsriMapsInfo>
</file>

<file path=customXml/item159.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60.xml><?xml version="1.0" encoding="utf-8"?>
<EsriMapsInfo xmlns="ESRI.ArcGIS.Mapping.OfficeIntegration.PowerPointInfo">
  <Version>Version1</Version>
  <RequiresSignIn>False</RequiresSignIn>
</EsriMapsInfo>
</file>

<file path=customXml/item161.xml><?xml version="1.0" encoding="utf-8"?>
<EsriMapsInfo xmlns="ESRI.ArcGIS.Mapping.OfficeIntegration.PowerPointInfo">
  <Version>Version1</Version>
  <RequiresSignIn>False</RequiresSignIn>
</EsriMapsInfo>
</file>

<file path=customXml/item162.xml><?xml version="1.0" encoding="utf-8"?>
<EsriMapsInfo xmlns="ESRI.ArcGIS.Mapping.OfficeIntegration.PowerPointInfo">
  <Version>Version1</Version>
  <RequiresSignIn>False</RequiresSignIn>
</EsriMapsInfo>
</file>

<file path=customXml/item163.xml><?xml version="1.0" encoding="utf-8"?>
<EsriMapsInfo xmlns="ESRI.ArcGIS.Mapping.OfficeIntegration.PowerPointInfo">
  <Version>Version1</Version>
  <RequiresSignIn>False</RequiresSignIn>
</EsriMapsInfo>
</file>

<file path=customXml/item164.xml><?xml version="1.0" encoding="utf-8"?>
<EsriMapsInfo xmlns="ESRI.ArcGIS.Mapping.OfficeIntegration.PowerPointInfo">
  <Version>Version1</Version>
  <RequiresSignIn>False</RequiresSignIn>
</EsriMapsInfo>
</file>

<file path=customXml/item165.xml><?xml version="1.0" encoding="utf-8"?>
<EsriMapsInfo xmlns="ESRI.ArcGIS.Mapping.OfficeIntegration.PowerPointInfo">
  <Version>Version1</Version>
  <RequiresSignIn>False</RequiresSignIn>
</EsriMapsInfo>
</file>

<file path=customXml/item166.xml><?xml version="1.0" encoding="utf-8"?>
<EsriMapsInfo xmlns="ESRI.ArcGIS.Mapping.OfficeIntegration.PowerPointInfo">
  <Version>Version1</Version>
  <RequiresSignIn>False</RequiresSignIn>
</EsriMapsInfo>
</file>

<file path=customXml/item167.xml><?xml version="1.0" encoding="utf-8"?>
<EsriMapsInfo xmlns="ESRI.ArcGIS.Mapping.OfficeIntegration.PowerPointInfo">
  <Version>Version1</Version>
  <RequiresSignIn>False</RequiresSignIn>
</EsriMapsInfo>
</file>

<file path=customXml/item168.xml><?xml version="1.0" encoding="utf-8"?>
<EsriMapsInfo xmlns="ESRI.ArcGIS.Mapping.OfficeIntegration.PowerPointInfo">
  <Version>Version1</Version>
  <RequiresSignIn>False</RequiresSignIn>
</EsriMapsInfo>
</file>

<file path=customXml/item169.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70.xml><?xml version="1.0" encoding="utf-8"?>
<EsriMapsInfo xmlns="ESRI.ArcGIS.Mapping.OfficeIntegration.PowerPointInfo">
  <Version>Version1</Version>
  <RequiresSignIn>False</RequiresSignIn>
</EsriMapsInfo>
</file>

<file path=customXml/item171.xml><?xml version="1.0" encoding="utf-8"?>
<EsriMapsInfo xmlns="ESRI.ArcGIS.Mapping.OfficeIntegration.PowerPointInfo">
  <Version>Version1</Version>
  <RequiresSignIn>False</RequiresSignIn>
</EsriMapsInfo>
</file>

<file path=customXml/item172.xml><?xml version="1.0" encoding="utf-8"?>
<EsriMapsInfo xmlns="ESRI.ArcGIS.Mapping.OfficeIntegration.PowerPointInfo">
  <Version>Version1</Version>
  <RequiresSignIn>False</RequiresSignIn>
</EsriMapsInfo>
</file>

<file path=customXml/item173.xml><?xml version="1.0" encoding="utf-8"?>
<EsriMapsInfo xmlns="ESRI.ArcGIS.Mapping.OfficeIntegration.PowerPointInfo">
  <Version>Version1</Version>
  <RequiresSignIn>False</RequiresSignIn>
</EsriMapsInfo>
</file>

<file path=customXml/item174.xml><?xml version="1.0" encoding="utf-8"?>
<EsriMapsInfo xmlns="ESRI.ArcGIS.Mapping.OfficeIntegration.PowerPointInfo">
  <Version>Version1</Version>
  <RequiresSignIn>False</RequiresSignIn>
</EsriMapsInfo>
</file>

<file path=customXml/item175.xml><?xml version="1.0" encoding="utf-8"?>
<EsriMapsInfo xmlns="ESRI.ArcGIS.Mapping.OfficeIntegration.PowerPointInfo">
  <Version>Version1</Version>
  <RequiresSignIn>False</RequiresSignIn>
</EsriMapsInfo>
</file>

<file path=customXml/item176.xml><?xml version="1.0" encoding="utf-8"?>
<EsriMapsInfo xmlns="ESRI.ArcGIS.Mapping.OfficeIntegration.PowerPointInfo">
  <Version>Version1</Version>
  <RequiresSignIn>False</RequiresSignIn>
</EsriMapsInfo>
</file>

<file path=customXml/item177.xml><?xml version="1.0" encoding="utf-8"?>
<EsriMapsInfo xmlns="ESRI.ArcGIS.Mapping.OfficeIntegration.PowerPointInfo">
  <Version>Version1</Version>
  <RequiresSignIn>False</RequiresSignIn>
</EsriMapsInfo>
</file>

<file path=customXml/item178.xml><?xml version="1.0" encoding="utf-8"?>
<EsriMapsInfo xmlns="ESRI.ArcGIS.Mapping.OfficeIntegration.PowerPointInfo">
  <Version>Version1</Version>
  <RequiresSignIn>False</RequiresSignIn>
</EsriMapsInfo>
</file>

<file path=customXml/item179.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80.xml><?xml version="1.0" encoding="utf-8"?>
<EsriMapsInfo xmlns="ESRI.ArcGIS.Mapping.OfficeIntegration.PowerPointInfo">
  <Version>Version1</Version>
  <RequiresSignIn>False</RequiresSignIn>
</EsriMapsInfo>
</file>

<file path=customXml/item181.xml><?xml version="1.0" encoding="utf-8"?>
<EsriMapsInfo xmlns="ESRI.ArcGIS.Mapping.OfficeIntegration.PowerPointInfo">
  <Version>Version1</Version>
  <RequiresSignIn>False</RequiresSignIn>
</EsriMapsInfo>
</file>

<file path=customXml/item182.xml><?xml version="1.0" encoding="utf-8"?>
<EsriMapsInfo xmlns="ESRI.ArcGIS.Mapping.OfficeIntegration.PowerPointInfo">
  <Version>Version1</Version>
  <RequiresSignIn>False</RequiresSignIn>
</EsriMapsInfo>
</file>

<file path=customXml/item183.xml><?xml version="1.0" encoding="utf-8"?>
<EsriMapsInfo xmlns="ESRI.ArcGIS.Mapping.OfficeIntegration.PowerPointInfo">
  <Version>Version1</Version>
  <RequiresSignIn>False</RequiresSignIn>
</EsriMapsInfo>
</file>

<file path=customXml/item184.xml><?xml version="1.0" encoding="utf-8"?>
<EsriMapsInfo xmlns="ESRI.ArcGIS.Mapping.OfficeIntegration.PowerPointInfo">
  <Version>Version1</Version>
  <RequiresSignIn>False</RequiresSignIn>
</EsriMapsInfo>
</file>

<file path=customXml/item185.xml><?xml version="1.0" encoding="utf-8"?>
<EsriMapsInfo xmlns="ESRI.ArcGIS.Mapping.OfficeIntegration.PowerPointInfo">
  <Version>Version1</Version>
  <RequiresSignIn>False</RequiresSignIn>
</EsriMapsInfo>
</file>

<file path=customXml/item186.xml><?xml version="1.0" encoding="utf-8"?>
<EsriMapsInfo xmlns="ESRI.ArcGIS.Mapping.OfficeIntegration.PowerPointInfo">
  <Version>Version1</Version>
  <RequiresSignIn>False</RequiresSignIn>
</EsriMapsInfo>
</file>

<file path=customXml/item187.xml><?xml version="1.0" encoding="utf-8"?>
<EsriMapsInfo xmlns="ESRI.ArcGIS.Mapping.OfficeIntegration.PowerPointInfo">
  <Version>Version1</Version>
  <RequiresSignIn>False</RequiresSignIn>
</EsriMapsInfo>
</file>

<file path=customXml/item188.xml><?xml version="1.0" encoding="utf-8"?>
<EsriMapsInfo xmlns="ESRI.ArcGIS.Mapping.OfficeIntegration.PowerPointInfo">
  <Version>Version1</Version>
  <RequiresSignIn>False</RequiresSignIn>
</EsriMapsInfo>
</file>

<file path=customXml/item189.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190.xml><?xml version="1.0" encoding="utf-8"?>
<EsriMapsInfo xmlns="ESRI.ArcGIS.Mapping.OfficeIntegration.PowerPointInfo">
  <Version>Version1</Version>
  <RequiresSignIn>False</RequiresSignIn>
</EsriMapsInfo>
</file>

<file path=customXml/item191.xml><?xml version="1.0" encoding="utf-8"?>
<EsriMapsInfo xmlns="ESRI.ArcGIS.Mapping.OfficeIntegration.PowerPointInfo">
  <Version>Version1</Version>
  <RequiresSignIn>False</RequiresSignIn>
</EsriMapsInfo>
</file>

<file path=customXml/item192.xml><?xml version="1.0" encoding="utf-8"?>
<EsriMapsInfo xmlns="ESRI.ArcGIS.Mapping.OfficeIntegration.PowerPointInfo">
  <Version>Version1</Version>
  <RequiresSignIn>False</RequiresSignIn>
</EsriMapsInfo>
</file>

<file path=customXml/item193.xml><?xml version="1.0" encoding="utf-8"?>
<EsriMapsInfo xmlns="ESRI.ArcGIS.Mapping.OfficeIntegration.PowerPointInfo">
  <Version>Version1</Version>
  <RequiresSignIn>False</RequiresSignIn>
</EsriMapsInfo>
</file>

<file path=customXml/item194.xml><?xml version="1.0" encoding="utf-8"?>
<EsriMapsInfo xmlns="ESRI.ArcGIS.Mapping.OfficeIntegration.PowerPointInfo">
  <Version>Version1</Version>
  <RequiresSignIn>False</RequiresSignIn>
</EsriMapsInfo>
</file>

<file path=customXml/item195.xml><?xml version="1.0" encoding="utf-8"?>
<EsriMapsInfo xmlns="ESRI.ArcGIS.Mapping.OfficeIntegration.PowerPointInfo">
  <Version>Version1</Version>
  <RequiresSignIn>False</RequiresSignIn>
</EsriMapsInfo>
</file>

<file path=customXml/item196.xml><?xml version="1.0" encoding="utf-8"?>
<EsriMapsInfo xmlns="ESRI.ArcGIS.Mapping.OfficeIntegration.PowerPointInfo">
  <Version>Version1</Version>
  <RequiresSignIn>False</RequiresSignIn>
</EsriMapsInfo>
</file>

<file path=customXml/item197.xml><?xml version="1.0" encoding="utf-8"?>
<EsriMapsInfo xmlns="ESRI.ArcGIS.Mapping.OfficeIntegration.PowerPointInfo">
  <Version>Version1</Version>
  <RequiresSignIn>False</RequiresSignIn>
</EsriMapsInfo>
</file>

<file path=customXml/item198.xml><?xml version="1.0" encoding="utf-8"?>
<EsriMapsInfo xmlns="ESRI.ArcGIS.Mapping.OfficeIntegration.PowerPointInfo">
  <Version>Version1</Version>
  <RequiresSignIn>False</RequiresSignIn>
</EsriMapsInfo>
</file>

<file path=customXml/item19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00.xml><?xml version="1.0" encoding="utf-8"?>
<EsriMapsInfo xmlns="ESRI.ArcGIS.Mapping.OfficeIntegration.PowerPointInfo">
  <Version>Version1</Version>
  <RequiresSignIn>False</RequiresSignIn>
</EsriMapsInfo>
</file>

<file path=customXml/item201.xml><?xml version="1.0" encoding="utf-8"?>
<EsriMapsInfo xmlns="ESRI.ArcGIS.Mapping.OfficeIntegration.PowerPointInfo">
  <Version>Version1</Version>
  <RequiresSignIn>False</RequiresSignIn>
</EsriMapsInfo>
</file>

<file path=customXml/item202.xml><?xml version="1.0" encoding="utf-8"?>
<EsriMapsInfo xmlns="ESRI.ArcGIS.Mapping.OfficeIntegration.PowerPointInfo">
  <Version>Version1</Version>
  <RequiresSignIn>False</RequiresSignIn>
</EsriMapsInfo>
</file>

<file path=customXml/item203.xml><?xml version="1.0" encoding="utf-8"?>
<EsriMapsInfo xmlns="ESRI.ArcGIS.Mapping.OfficeIntegration.PowerPointInfo">
  <Version>Version1</Version>
  <RequiresSignIn>False</RequiresSignIn>
</EsriMapsInfo>
</file>

<file path=customXml/item204.xml><?xml version="1.0" encoding="utf-8"?>
<EsriMapsInfo xmlns="ESRI.ArcGIS.Mapping.OfficeIntegration.PowerPointInfo">
  <Version>Version1</Version>
  <RequiresSignIn>False</RequiresSignIn>
</EsriMapsInfo>
</file>

<file path=customXml/item205.xml><?xml version="1.0" encoding="utf-8"?>
<EsriMapsInfo xmlns="ESRI.ArcGIS.Mapping.OfficeIntegration.PowerPointInfo">
  <Version>Version1</Version>
  <RequiresSignIn>False</RequiresSignIn>
</EsriMapsInfo>
</file>

<file path=customXml/item206.xml><?xml version="1.0" encoding="utf-8"?>
<EsriMapsInfo xmlns="ESRI.ArcGIS.Mapping.OfficeIntegration.PowerPointInfo">
  <Version>Version1</Version>
  <RequiresSignIn>False</RequiresSignIn>
</EsriMapsInfo>
</file>

<file path=customXml/item207.xml><?xml version="1.0" encoding="utf-8"?>
<EsriMapsInfo xmlns="ESRI.ArcGIS.Mapping.OfficeIntegration.PowerPointInfo">
  <Version>Version1</Version>
  <RequiresSignIn>False</RequiresSignIn>
</EsriMapsInfo>
</file>

<file path=customXml/item208.xml><?xml version="1.0" encoding="utf-8"?>
<EsriMapsInfo xmlns="ESRI.ArcGIS.Mapping.OfficeIntegration.PowerPointInfo">
  <Version>Version1</Version>
  <RequiresSignIn>False</RequiresSignIn>
</EsriMapsInfo>
</file>

<file path=customXml/item209.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10.xml><?xml version="1.0" encoding="utf-8"?>
<EsriMapsInfo xmlns="ESRI.ArcGIS.Mapping.OfficeIntegration.PowerPointInfo">
  <Version>Version1</Version>
  <RequiresSignIn>False</RequiresSignIn>
</EsriMapsInfo>
</file>

<file path=customXml/item211.xml><?xml version="1.0" encoding="utf-8"?>
<EsriMapsInfo xmlns="ESRI.ArcGIS.Mapping.OfficeIntegration.PowerPointInfo">
  <Version>Version1</Version>
  <RequiresSignIn>False</RequiresSignIn>
</EsriMapsInfo>
</file>

<file path=customXml/item212.xml><?xml version="1.0" encoding="utf-8"?>
<EsriMapsInfo xmlns="ESRI.ArcGIS.Mapping.OfficeIntegration.PowerPointInfo">
  <Version>Version1</Version>
  <RequiresSignIn>False</RequiresSignIn>
</EsriMapsInfo>
</file>

<file path=customXml/item213.xml><?xml version="1.0" encoding="utf-8"?>
<EsriMapsInfo xmlns="ESRI.ArcGIS.Mapping.OfficeIntegration.PowerPointInfo">
  <Version>Version1</Version>
  <RequiresSignIn>False</RequiresSignIn>
</EsriMapsInfo>
</file>

<file path=customXml/item214.xml><?xml version="1.0" encoding="utf-8"?>
<EsriMapsInfo xmlns="ESRI.ArcGIS.Mapping.OfficeIntegration.PowerPointInfo">
  <Version>Version1</Version>
  <RequiresSignIn>False</RequiresSignIn>
</EsriMapsInfo>
</file>

<file path=customXml/item215.xml><?xml version="1.0" encoding="utf-8"?>
<EsriMapsInfo xmlns="ESRI.ArcGIS.Mapping.OfficeIntegration.PowerPointInfo">
  <Version>Version1</Version>
  <RequiresSignIn>False</RequiresSignIn>
</EsriMapsInfo>
</file>

<file path=customXml/item216.xml><?xml version="1.0" encoding="utf-8"?>
<EsriMapsInfo xmlns="ESRI.ArcGIS.Mapping.OfficeIntegration.PowerPointInfo">
  <Version>Version1</Version>
  <RequiresSignIn>False</RequiresSignIn>
</EsriMapsInfo>
</file>

<file path=customXml/item217.xml><?xml version="1.0" encoding="utf-8"?>
<EsriMapsInfo xmlns="ESRI.ArcGIS.Mapping.OfficeIntegration.PowerPointInfo">
  <Version>Version1</Version>
  <RequiresSignIn>False</RequiresSignIn>
</EsriMapsInfo>
</file>

<file path=customXml/item218.xml><?xml version="1.0" encoding="utf-8"?>
<EsriMapsInfo xmlns="ESRI.ArcGIS.Mapping.OfficeIntegration.PowerPointInfo">
  <Version>Version1</Version>
  <RequiresSignIn>False</RequiresSignIn>
</EsriMapsInfo>
</file>

<file path=customXml/item219.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20.xml><?xml version="1.0" encoding="utf-8"?>
<EsriMapsInfo xmlns="ESRI.ArcGIS.Mapping.OfficeIntegration.PowerPointInfo">
  <Version>Version1</Version>
  <RequiresSignIn>False</RequiresSignIn>
</EsriMapsInfo>
</file>

<file path=customXml/item221.xml><?xml version="1.0" encoding="utf-8"?>
<EsriMapsInfo xmlns="ESRI.ArcGIS.Mapping.OfficeIntegration.PowerPointInfo">
  <Version>Version1</Version>
  <RequiresSignIn>False</RequiresSignIn>
</EsriMapsInfo>
</file>

<file path=customXml/item222.xml><?xml version="1.0" encoding="utf-8"?>
<EsriMapsInfo xmlns="ESRI.ArcGIS.Mapping.OfficeIntegration.PowerPointInfo">
  <Version>Version1</Version>
  <RequiresSignIn>False</RequiresSignIn>
</EsriMapsInfo>
</file>

<file path=customXml/item223.xml><?xml version="1.0" encoding="utf-8"?>
<EsriMapsInfo xmlns="ESRI.ArcGIS.Mapping.OfficeIntegration.PowerPointInfo">
  <Version>Version1</Version>
  <RequiresSignIn>False</RequiresSignIn>
</EsriMapsInfo>
</file>

<file path=customXml/item224.xml><?xml version="1.0" encoding="utf-8"?>
<EsriMapsInfo xmlns="ESRI.ArcGIS.Mapping.OfficeIntegration.PowerPointInfo">
  <Version>Version1</Version>
  <RequiresSignIn>False</RequiresSignIn>
</EsriMapsInfo>
</file>

<file path=customXml/item225.xml><?xml version="1.0" encoding="utf-8"?>
<EsriMapsInfo xmlns="ESRI.ArcGIS.Mapping.OfficeIntegration.PowerPointInfo">
  <Version>Version1</Version>
  <RequiresSignIn>False</RequiresSignIn>
</EsriMapsInfo>
</file>

<file path=customXml/item226.xml><?xml version="1.0" encoding="utf-8"?>
<EsriMapsInfo xmlns="ESRI.ArcGIS.Mapping.OfficeIntegration.PowerPointInfo">
  <Version>Version1</Version>
  <RequiresSignIn>False</RequiresSignIn>
</EsriMapsInfo>
</file>

<file path=customXml/item227.xml><?xml version="1.0" encoding="utf-8"?>
<EsriMapsInfo xmlns="ESRI.ArcGIS.Mapping.OfficeIntegration.PowerPointInfo">
  <Version>Version1</Version>
  <RequiresSignIn>False</RequiresSignIn>
</EsriMapsInfo>
</file>

<file path=customXml/item228.xml><?xml version="1.0" encoding="utf-8"?>
<EsriMapsInfo xmlns="ESRI.ArcGIS.Mapping.OfficeIntegration.PowerPointInfo">
  <Version>Version1</Version>
  <RequiresSignIn>False</RequiresSignIn>
</EsriMapsInfo>
</file>

<file path=customXml/item229.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30.xml><?xml version="1.0" encoding="utf-8"?>
<EsriMapsInfo xmlns="ESRI.ArcGIS.Mapping.OfficeIntegration.PowerPointInfo">
  <Version>Version1</Version>
  <RequiresSignIn>False</RequiresSignIn>
</EsriMapsInfo>
</file>

<file path=customXml/item231.xml><?xml version="1.0" encoding="utf-8"?>
<EsriMapsInfo xmlns="ESRI.ArcGIS.Mapping.OfficeIntegration.PowerPointInfo">
  <Version>Version1</Version>
  <RequiresSignIn>False</RequiresSignIn>
</EsriMapsInfo>
</file>

<file path=customXml/item232.xml><?xml version="1.0" encoding="utf-8"?>
<EsriMapsInfo xmlns="ESRI.ArcGIS.Mapping.OfficeIntegration.PowerPointInfo">
  <Version>Version1</Version>
  <RequiresSignIn>False</RequiresSignIn>
</EsriMapsInfo>
</file>

<file path=customXml/item233.xml><?xml version="1.0" encoding="utf-8"?>
<EsriMapsInfo xmlns="ESRI.ArcGIS.Mapping.OfficeIntegration.PowerPointInfo">
  <Version>Version1</Version>
  <RequiresSignIn>False</RequiresSignIn>
</EsriMapsInfo>
</file>

<file path=customXml/item234.xml><?xml version="1.0" encoding="utf-8"?>
<EsriMapsInfo xmlns="ESRI.ArcGIS.Mapping.OfficeIntegration.PowerPointInfo">
  <Version>Version1</Version>
  <RequiresSignIn>False</RequiresSignIn>
</EsriMapsInfo>
</file>

<file path=customXml/item235.xml><?xml version="1.0" encoding="utf-8"?>
<EsriMapsInfo xmlns="ESRI.ArcGIS.Mapping.OfficeIntegration.PowerPointInfo">
  <Version>Version1</Version>
  <RequiresSignIn>False</RequiresSignIn>
</EsriMapsInfo>
</file>

<file path=customXml/item236.xml><?xml version="1.0" encoding="utf-8"?>
<EsriMapsInfo xmlns="ESRI.ArcGIS.Mapping.OfficeIntegration.PowerPointInfo">
  <Version>Version1</Version>
  <RequiresSignIn>False</RequiresSignIn>
</EsriMapsInfo>
</file>

<file path=customXml/item237.xml><?xml version="1.0" encoding="utf-8"?>
<EsriMapsInfo xmlns="ESRI.ArcGIS.Mapping.OfficeIntegration.PowerPointInfo">
  <Version>Version1</Version>
  <RequiresSignIn>False</RequiresSignIn>
</EsriMapsInfo>
</file>

<file path=customXml/item238.xml><?xml version="1.0" encoding="utf-8"?>
<EsriMapsInfo xmlns="ESRI.ArcGIS.Mapping.OfficeIntegration.PowerPointInfo">
  <Version>Version1</Version>
  <RequiresSignIn>False</RequiresSignIn>
</EsriMapsInfo>
</file>

<file path=customXml/item239.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40.xml><?xml version="1.0" encoding="utf-8"?>
<EsriMapsInfo xmlns="ESRI.ArcGIS.Mapping.OfficeIntegration.PowerPointInfo">
  <Version>Version1</Version>
  <RequiresSignIn>False</RequiresSignIn>
</EsriMapsInfo>
</file>

<file path=customXml/item241.xml><?xml version="1.0" encoding="utf-8"?>
<EsriMapsInfo xmlns="ESRI.ArcGIS.Mapping.OfficeIntegration.PowerPointInfo">
  <Version>Version1</Version>
  <RequiresSignIn>False</RequiresSignIn>
</EsriMapsInfo>
</file>

<file path=customXml/item242.xml><?xml version="1.0" encoding="utf-8"?>
<EsriMapsInfo xmlns="ESRI.ArcGIS.Mapping.OfficeIntegration.PowerPointInfo">
  <Version>Version1</Version>
  <RequiresSignIn>False</RequiresSignIn>
</EsriMapsInfo>
</file>

<file path=customXml/item243.xml><?xml version="1.0" encoding="utf-8"?>
<EsriMapsInfo xmlns="ESRI.ArcGIS.Mapping.OfficeIntegration.PowerPointInfo">
  <Version>Version1</Version>
  <RequiresSignIn>False</RequiresSignIn>
</EsriMapsInfo>
</file>

<file path=customXml/item244.xml><?xml version="1.0" encoding="utf-8"?>
<EsriMapsInfo xmlns="ESRI.ArcGIS.Mapping.OfficeIntegration.PowerPointInfo">
  <Version>Version1</Version>
  <RequiresSignIn>False</RequiresSignIn>
</EsriMapsInfo>
</file>

<file path=customXml/item245.xml><?xml version="1.0" encoding="utf-8"?>
<EsriMapsInfo xmlns="ESRI.ArcGIS.Mapping.OfficeIntegration.PowerPointInfo">
  <Version>Version1</Version>
  <RequiresSignIn>False</RequiresSignIn>
</EsriMapsInfo>
</file>

<file path=customXml/item246.xml><?xml version="1.0" encoding="utf-8"?>
<EsriMapsInfo xmlns="ESRI.ArcGIS.Mapping.OfficeIntegration.PowerPointInfo">
  <Version>Version1</Version>
  <RequiresSignIn>False</RequiresSignIn>
</EsriMapsInfo>
</file>

<file path=customXml/item247.xml><?xml version="1.0" encoding="utf-8"?>
<EsriMapsInfo xmlns="ESRI.ArcGIS.Mapping.OfficeIntegration.PowerPointInfo">
  <Version>Version1</Version>
  <RequiresSignIn>False</RequiresSignIn>
</EsriMapsInfo>
</file>

<file path=customXml/item248.xml><?xml version="1.0" encoding="utf-8"?>
<EsriMapsInfo xmlns="ESRI.ArcGIS.Mapping.OfficeIntegration.PowerPointInfo">
  <Version>Version1</Version>
  <RequiresSignIn>False</RequiresSignIn>
</EsriMapsInfo>
</file>

<file path=customXml/item249.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50.xml><?xml version="1.0" encoding="utf-8"?>
<EsriMapsInfo xmlns="ESRI.ArcGIS.Mapping.OfficeIntegration.PowerPointInfo">
  <Version>Version1</Version>
  <RequiresSignIn>False</RequiresSignIn>
</EsriMapsInfo>
</file>

<file path=customXml/item251.xml><?xml version="1.0" encoding="utf-8"?>
<EsriMapsInfo xmlns="ESRI.ArcGIS.Mapping.OfficeIntegration.PowerPointInfo">
  <Version>Version1</Version>
  <RequiresSignIn>False</RequiresSignIn>
</EsriMapsInfo>
</file>

<file path=customXml/item252.xml><?xml version="1.0" encoding="utf-8"?>
<EsriMapsInfo xmlns="ESRI.ArcGIS.Mapping.OfficeIntegration.PowerPointInfo">
  <Version>Version1</Version>
  <RequiresSignIn>False</RequiresSignIn>
</EsriMapsInfo>
</file>

<file path=customXml/item253.xml><?xml version="1.0" encoding="utf-8"?>
<EsriMapsInfo xmlns="ESRI.ArcGIS.Mapping.OfficeIntegration.PowerPointInfo">
  <Version>Version1</Version>
  <RequiresSignIn>False</RequiresSignIn>
</EsriMapsInfo>
</file>

<file path=customXml/item254.xml><?xml version="1.0" encoding="utf-8"?>
<EsriMapsInfo xmlns="ESRI.ArcGIS.Mapping.OfficeIntegration.PowerPointInfo">
  <Version>Version1</Version>
  <RequiresSignIn>False</RequiresSignIn>
</EsriMapsInfo>
</file>

<file path=customXml/item255.xml><?xml version="1.0" encoding="utf-8"?>
<EsriMapsInfo xmlns="ESRI.ArcGIS.Mapping.OfficeIntegration.PowerPointInfo">
  <Version>Version1</Version>
  <RequiresSignIn>False</RequiresSignIn>
</EsriMapsInfo>
</file>

<file path=customXml/item256.xml><?xml version="1.0" encoding="utf-8"?>
<EsriMapsInfo xmlns="ESRI.ArcGIS.Mapping.OfficeIntegration.PowerPointInfo">
  <Version>Version1</Version>
  <RequiresSignIn>False</RequiresSignIn>
</EsriMapsInfo>
</file>

<file path=customXml/item257.xml><?xml version="1.0" encoding="utf-8"?>
<EsriMapsInfo xmlns="ESRI.ArcGIS.Mapping.OfficeIntegration.PowerPointInfo">
  <Version>Version1</Version>
  <RequiresSignIn>False</RequiresSignIn>
</EsriMapsInfo>
</file>

<file path=customXml/item258.xml><?xml version="1.0" encoding="utf-8"?>
<EsriMapsInfo xmlns="ESRI.ArcGIS.Mapping.OfficeIntegration.PowerPointInfo">
  <Version>Version1</Version>
  <RequiresSignIn>False</RequiresSignIn>
</EsriMapsInfo>
</file>

<file path=customXml/item259.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60.xml><?xml version="1.0" encoding="utf-8"?>
<EsriMapsInfo xmlns="ESRI.ArcGIS.Mapping.OfficeIntegration.PowerPointInfo">
  <Version>Version1</Version>
  <RequiresSignIn>False</RequiresSignIn>
</EsriMapsInfo>
</file>

<file path=customXml/item261.xml><?xml version="1.0" encoding="utf-8"?>
<EsriMapsInfo xmlns="ESRI.ArcGIS.Mapping.OfficeIntegration.PowerPointInfo">
  <Version>Version1</Version>
  <RequiresSignIn>False</RequiresSignIn>
</EsriMapsInfo>
</file>

<file path=customXml/item262.xml><?xml version="1.0" encoding="utf-8"?>
<EsriMapsInfo xmlns="ESRI.ArcGIS.Mapping.OfficeIntegration.PowerPointInfo">
  <Version>Version1</Version>
  <RequiresSignIn>False</RequiresSignIn>
</EsriMapsInfo>
</file>

<file path=customXml/item263.xml><?xml version="1.0" encoding="utf-8"?>
<EsriMapsInfo xmlns="ESRI.ArcGIS.Mapping.OfficeIntegration.PowerPointInfo">
  <Version>Version1</Version>
  <RequiresSignIn>False</RequiresSignIn>
</EsriMapsInfo>
</file>

<file path=customXml/item264.xml><?xml version="1.0" encoding="utf-8"?>
<EsriMapsInfo xmlns="ESRI.ArcGIS.Mapping.OfficeIntegration.PowerPointInfo">
  <Version>Version1</Version>
  <RequiresSignIn>False</RequiresSignIn>
</EsriMapsInfo>
</file>

<file path=customXml/item265.xml><?xml version="1.0" encoding="utf-8"?>
<EsriMapsInfo xmlns="ESRI.ArcGIS.Mapping.OfficeIntegration.PowerPointInfo">
  <Version>Version1</Version>
  <RequiresSignIn>False</RequiresSignIn>
</EsriMapsInfo>
</file>

<file path=customXml/item266.xml><?xml version="1.0" encoding="utf-8"?>
<EsriMapsInfo xmlns="ESRI.ArcGIS.Mapping.OfficeIntegration.PowerPointInfo">
  <Version>Version1</Version>
  <RequiresSignIn>False</RequiresSignIn>
</EsriMapsInfo>
</file>

<file path=customXml/item267.xml><?xml version="1.0" encoding="utf-8"?>
<EsriMapsInfo xmlns="ESRI.ArcGIS.Mapping.OfficeIntegration.PowerPointInfo">
  <Version>Version1</Version>
  <RequiresSignIn>False</RequiresSignIn>
</EsriMapsInfo>
</file>

<file path=customXml/item268.xml><?xml version="1.0" encoding="utf-8"?>
<EsriMapsInfo xmlns="ESRI.ArcGIS.Mapping.OfficeIntegration.PowerPointInfo">
  <Version>Version1</Version>
  <RequiresSignIn>False</RequiresSignIn>
</EsriMapsInfo>
</file>

<file path=customXml/item269.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70.xml><?xml version="1.0" encoding="utf-8"?>
<EsriMapsInfo xmlns="ESRI.ArcGIS.Mapping.OfficeIntegration.PowerPointInfo">
  <Version>Version1</Version>
  <RequiresSignIn>False</RequiresSignIn>
</EsriMapsInfo>
</file>

<file path=customXml/item271.xml><?xml version="1.0" encoding="utf-8"?>
<EsriMapsInfo xmlns="ESRI.ArcGIS.Mapping.OfficeIntegration.PowerPointInfo">
  <Version>Version1</Version>
  <RequiresSignIn>False</RequiresSignIn>
</EsriMapsInfo>
</file>

<file path=customXml/item272.xml><?xml version="1.0" encoding="utf-8"?>
<EsriMapsInfo xmlns="ESRI.ArcGIS.Mapping.OfficeIntegration.PowerPointInfo">
  <Version>Version1</Version>
  <RequiresSignIn>False</RequiresSignIn>
</EsriMapsInfo>
</file>

<file path=customXml/item273.xml><?xml version="1.0" encoding="utf-8"?>
<EsriMapsInfo xmlns="ESRI.ArcGIS.Mapping.OfficeIntegration.PowerPointInfo">
  <Version>Version1</Version>
  <RequiresSignIn>False</RequiresSignIn>
</EsriMapsInfo>
</file>

<file path=customXml/item274.xml><?xml version="1.0" encoding="utf-8"?>
<EsriMapsInfo xmlns="ESRI.ArcGIS.Mapping.OfficeIntegration.PowerPointInfo">
  <Version>Version1</Version>
  <RequiresSignIn>False</RequiresSignIn>
</EsriMapsInfo>
</file>

<file path=customXml/item275.xml><?xml version="1.0" encoding="utf-8"?>
<EsriMapsInfo xmlns="ESRI.ArcGIS.Mapping.OfficeIntegration.PowerPointInfo">
  <Version>Version1</Version>
  <RequiresSignIn>False</RequiresSignIn>
</EsriMapsInfo>
</file>

<file path=customXml/item276.xml><?xml version="1.0" encoding="utf-8"?>
<EsriMapsInfo xmlns="ESRI.ArcGIS.Mapping.OfficeIntegration.PowerPointInfo">
  <Version>Version1</Version>
  <RequiresSignIn>False</RequiresSignIn>
</EsriMapsInfo>
</file>

<file path=customXml/item277.xml><?xml version="1.0" encoding="utf-8"?>
<EsriMapsInfo xmlns="ESRI.ArcGIS.Mapping.OfficeIntegration.PowerPointInfo">
  <Version>Version1</Version>
  <RequiresSignIn>False</RequiresSignIn>
</EsriMapsInfo>
</file>

<file path=customXml/item278.xml><?xml version="1.0" encoding="utf-8"?>
<EsriMapsInfo xmlns="ESRI.ArcGIS.Mapping.OfficeIntegration.PowerPointInfo">
  <Version>Version1</Version>
  <RequiresSignIn>False</RequiresSignIn>
</EsriMapsInfo>
</file>

<file path=customXml/item279.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80.xml><?xml version="1.0" encoding="utf-8"?>
<EsriMapsInfo xmlns="ESRI.ArcGIS.Mapping.OfficeIntegration.PowerPointInfo">
  <Version>Version1</Version>
  <RequiresSignIn>False</RequiresSignIn>
</EsriMapsInfo>
</file>

<file path=customXml/item281.xml><?xml version="1.0" encoding="utf-8"?>
<EsriMapsInfo xmlns="ESRI.ArcGIS.Mapping.OfficeIntegration.PowerPointInfo">
  <Version>Version1</Version>
  <RequiresSignIn>False</RequiresSignIn>
</EsriMapsInfo>
</file>

<file path=customXml/item282.xml><?xml version="1.0" encoding="utf-8"?>
<EsriMapsInfo xmlns="ESRI.ArcGIS.Mapping.OfficeIntegration.PowerPointInfo">
  <Version>Version1</Version>
  <RequiresSignIn>False</RequiresSignIn>
</EsriMapsInfo>
</file>

<file path=customXml/item283.xml><?xml version="1.0" encoding="utf-8"?>
<EsriMapsInfo xmlns="ESRI.ArcGIS.Mapping.OfficeIntegration.PowerPointInfo">
  <Version>Version1</Version>
  <RequiresSignIn>False</RequiresSignIn>
</EsriMapsInfo>
</file>

<file path=customXml/item284.xml><?xml version="1.0" encoding="utf-8"?>
<EsriMapsInfo xmlns="ESRI.ArcGIS.Mapping.OfficeIntegration.PowerPointInfo">
  <Version>Version1</Version>
  <RequiresSignIn>False</RequiresSignIn>
</EsriMapsInfo>
</file>

<file path=customXml/item285.xml><?xml version="1.0" encoding="utf-8"?>
<EsriMapsInfo xmlns="ESRI.ArcGIS.Mapping.OfficeIntegration.PowerPointInfo">
  <Version>Version1</Version>
  <RequiresSignIn>False</RequiresSignIn>
</EsriMapsInfo>
</file>

<file path=customXml/item286.xml><?xml version="1.0" encoding="utf-8"?>
<EsriMapsInfo xmlns="ESRI.ArcGIS.Mapping.OfficeIntegration.PowerPointInfo">
  <Version>Version1</Version>
  <RequiresSignIn>False</RequiresSignIn>
</EsriMapsInfo>
</file>

<file path=customXml/item287.xml><?xml version="1.0" encoding="utf-8"?>
<EsriMapsInfo xmlns="ESRI.ArcGIS.Mapping.OfficeIntegration.PowerPointInfo">
  <Version>Version1</Version>
  <RequiresSignIn>False</RequiresSignIn>
</EsriMapsInfo>
</file>

<file path=customXml/item288.xml><?xml version="1.0" encoding="utf-8"?>
<EsriMapsInfo xmlns="ESRI.ArcGIS.Mapping.OfficeIntegration.PowerPointInfo">
  <Version>Version1</Version>
  <RequiresSignIn>False</RequiresSignIn>
</EsriMapsInfo>
</file>

<file path=customXml/item289.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290.xml><?xml version="1.0" encoding="utf-8"?>
<EsriMapsInfo xmlns="ESRI.ArcGIS.Mapping.OfficeIntegration.PowerPointInfo">
  <Version>Version1</Version>
  <RequiresSignIn>False</RequiresSignIn>
</EsriMapsInfo>
</file>

<file path=customXml/item291.xml><?xml version="1.0" encoding="utf-8"?>
<EsriMapsInfo xmlns="ESRI.ArcGIS.Mapping.OfficeIntegration.PowerPointInfo">
  <Version>Version1</Version>
  <RequiresSignIn>False</RequiresSignIn>
</EsriMapsInfo>
</file>

<file path=customXml/item292.xml><?xml version="1.0" encoding="utf-8"?>
<EsriMapsInfo xmlns="ESRI.ArcGIS.Mapping.OfficeIntegration.PowerPointInfo">
  <Version>Version1</Version>
  <RequiresSignIn>False</RequiresSignIn>
</EsriMapsInfo>
</file>

<file path=customXml/item293.xml><?xml version="1.0" encoding="utf-8"?>
<EsriMapsInfo xmlns="ESRI.ArcGIS.Mapping.OfficeIntegration.PowerPointInfo">
  <Version>Version1</Version>
  <RequiresSignIn>False</RequiresSignIn>
</EsriMapsInfo>
</file>

<file path=customXml/item294.xml><?xml version="1.0" encoding="utf-8"?>
<EsriMapsInfo xmlns="ESRI.ArcGIS.Mapping.OfficeIntegration.PowerPointInfo">
  <Version>Version1</Version>
  <RequiresSignIn>False</RequiresSignIn>
</EsriMapsInfo>
</file>

<file path=customXml/item295.xml><?xml version="1.0" encoding="utf-8"?>
<EsriMapsInfo xmlns="ESRI.ArcGIS.Mapping.OfficeIntegration.PowerPointInfo">
  <Version>Version1</Version>
  <RequiresSignIn>False</RequiresSignIn>
</EsriMapsInfo>
</file>

<file path=customXml/item296.xml><?xml version="1.0" encoding="utf-8"?>
<EsriMapsInfo xmlns="ESRI.ArcGIS.Mapping.OfficeIntegration.PowerPointInfo">
  <Version>Version1</Version>
  <RequiresSignIn>False</RequiresSignIn>
</EsriMapsInfo>
</file>

<file path=customXml/item297.xml><?xml version="1.0" encoding="utf-8"?>
<EsriMapsInfo xmlns="ESRI.ArcGIS.Mapping.OfficeIntegration.PowerPointInfo">
  <Version>Version1</Version>
  <RequiresSignIn>False</RequiresSignIn>
</EsriMapsInfo>
</file>

<file path=customXml/item298.xml><?xml version="1.0" encoding="utf-8"?>
<EsriMapsInfo xmlns="ESRI.ArcGIS.Mapping.OfficeIntegration.PowerPointInfo">
  <Version>Version1</Version>
  <RequiresSignIn>False</RequiresSignIn>
</EsriMapsInfo>
</file>

<file path=customXml/item29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00.xml><?xml version="1.0" encoding="utf-8"?>
<EsriMapsInfo xmlns="ESRI.ArcGIS.Mapping.OfficeIntegration.PowerPointInfo">
  <Version>Version1</Version>
  <RequiresSignIn>False</RequiresSignIn>
</EsriMapsInfo>
</file>

<file path=customXml/item301.xml><?xml version="1.0" encoding="utf-8"?>
<EsriMapsInfo xmlns="ESRI.ArcGIS.Mapping.OfficeIntegration.PowerPointInfo">
  <Version>Version1</Version>
  <RequiresSignIn>False</RequiresSignIn>
</EsriMapsInfo>
</file>

<file path=customXml/item302.xml><?xml version="1.0" encoding="utf-8"?>
<EsriMapsInfo xmlns="ESRI.ArcGIS.Mapping.OfficeIntegration.PowerPointInfo">
  <Version>Version1</Version>
  <RequiresSignIn>False</RequiresSignIn>
</EsriMapsInfo>
</file>

<file path=customXml/item303.xml><?xml version="1.0" encoding="utf-8"?>
<EsriMapsInfo xmlns="ESRI.ArcGIS.Mapping.OfficeIntegration.PowerPointInfo">
  <Version>Version1</Version>
  <RequiresSignIn>False</RequiresSignIn>
</EsriMapsInfo>
</file>

<file path=customXml/item304.xml><?xml version="1.0" encoding="utf-8"?>
<EsriMapsInfo xmlns="ESRI.ArcGIS.Mapping.OfficeIntegration.PowerPointInfo">
  <Version>Version1</Version>
  <RequiresSignIn>False</RequiresSignIn>
</EsriMapsInfo>
</file>

<file path=customXml/item305.xml><?xml version="1.0" encoding="utf-8"?>
<EsriMapsInfo xmlns="ESRI.ArcGIS.Mapping.OfficeIntegration.PowerPointInfo">
  <Version>Version1</Version>
  <RequiresSignIn>False</RequiresSignIn>
</EsriMapsInfo>
</file>

<file path=customXml/item306.xml><?xml version="1.0" encoding="utf-8"?>
<EsriMapsInfo xmlns="ESRI.ArcGIS.Mapping.OfficeIntegration.PowerPointInfo">
  <Version>Version1</Version>
  <RequiresSignIn>False</RequiresSignIn>
</EsriMapsInfo>
</file>

<file path=customXml/item307.xml><?xml version="1.0" encoding="utf-8"?>
<EsriMapsInfo xmlns="ESRI.ArcGIS.Mapping.OfficeIntegration.PowerPointInfo">
  <Version>Version1</Version>
  <RequiresSignIn>False</RequiresSignIn>
</EsriMapsInfo>
</file>

<file path=customXml/item308.xml><?xml version="1.0" encoding="utf-8"?>
<EsriMapsInfo xmlns="ESRI.ArcGIS.Mapping.OfficeIntegration.PowerPointInfo">
  <Version>Version1</Version>
  <RequiresSignIn>False</RequiresSignIn>
</EsriMapsInfo>
</file>

<file path=customXml/item309.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10.xml><?xml version="1.0" encoding="utf-8"?>
<EsriMapsInfo xmlns="ESRI.ArcGIS.Mapping.OfficeIntegration.PowerPointInfo">
  <Version>Version1</Version>
  <RequiresSignIn>False</RequiresSignIn>
</EsriMapsInfo>
</file>

<file path=customXml/item311.xml><?xml version="1.0" encoding="utf-8"?>
<EsriMapsInfo xmlns="ESRI.ArcGIS.Mapping.OfficeIntegration.PowerPointInfo">
  <Version>Version1</Version>
  <RequiresSignIn>False</RequiresSignIn>
</EsriMapsInfo>
</file>

<file path=customXml/item312.xml><?xml version="1.0" encoding="utf-8"?>
<EsriMapsInfo xmlns="ESRI.ArcGIS.Mapping.OfficeIntegration.PowerPointInfo">
  <Version>Version1</Version>
  <RequiresSignIn>False</RequiresSignIn>
</EsriMapsInfo>
</file>

<file path=customXml/item313.xml><?xml version="1.0" encoding="utf-8"?>
<EsriMapsInfo xmlns="ESRI.ArcGIS.Mapping.OfficeIntegration.PowerPointInfo">
  <Version>Version1</Version>
  <RequiresSignIn>False</RequiresSignIn>
</EsriMapsInfo>
</file>

<file path=customXml/item314.xml><?xml version="1.0" encoding="utf-8"?>
<EsriMapsInfo xmlns="ESRI.ArcGIS.Mapping.OfficeIntegration.PowerPointInfo">
  <Version>Version1</Version>
  <RequiresSignIn>False</RequiresSignIn>
</EsriMapsInfo>
</file>

<file path=customXml/item315.xml><?xml version="1.0" encoding="utf-8"?>
<EsriMapsInfo xmlns="ESRI.ArcGIS.Mapping.OfficeIntegration.PowerPointInfo">
  <Version>Version1</Version>
  <RequiresSignIn>False</RequiresSignIn>
</EsriMapsInfo>
</file>

<file path=customXml/item316.xml><?xml version="1.0" encoding="utf-8"?>
<EsriMapsInfo xmlns="ESRI.ArcGIS.Mapping.OfficeIntegration.PowerPointInfo">
  <Version>Version1</Version>
  <RequiresSignIn>False</RequiresSignIn>
</EsriMapsInfo>
</file>

<file path=customXml/item317.xml><?xml version="1.0" encoding="utf-8"?>
<EsriMapsInfo xmlns="ESRI.ArcGIS.Mapping.OfficeIntegration.PowerPointInfo">
  <Version>Version1</Version>
  <RequiresSignIn>False</RequiresSignIn>
</EsriMapsInfo>
</file>

<file path=customXml/item318.xml><?xml version="1.0" encoding="utf-8"?>
<EsriMapsInfo xmlns="ESRI.ArcGIS.Mapping.OfficeIntegration.PowerPointInfo">
  <Version>Version1</Version>
  <RequiresSignIn>False</RequiresSignIn>
</EsriMapsInfo>
</file>

<file path=customXml/item319.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20.xml><?xml version="1.0" encoding="utf-8"?>
<EsriMapsInfo xmlns="ESRI.ArcGIS.Mapping.OfficeIntegration.PowerPointInfo">
  <Version>Version1</Version>
  <RequiresSignIn>False</RequiresSignIn>
</EsriMapsInfo>
</file>

<file path=customXml/item321.xml><?xml version="1.0" encoding="utf-8"?>
<EsriMapsInfo xmlns="ESRI.ArcGIS.Mapping.OfficeIntegration.PowerPointInfo">
  <Version>Version1</Version>
  <RequiresSignIn>False</RequiresSignIn>
</EsriMapsInfo>
</file>

<file path=customXml/item322.xml><?xml version="1.0" encoding="utf-8"?>
<EsriMapsInfo xmlns="ESRI.ArcGIS.Mapping.OfficeIntegration.PowerPointInfo">
  <Version>Version1</Version>
  <RequiresSignIn>False</RequiresSignIn>
</EsriMapsInfo>
</file>

<file path=customXml/item323.xml><?xml version="1.0" encoding="utf-8"?>
<EsriMapsInfo xmlns="ESRI.ArcGIS.Mapping.OfficeIntegration.PowerPointInfo">
  <Version>Version1</Version>
  <RequiresSignIn>False</RequiresSignIn>
</EsriMapsInfo>
</file>

<file path=customXml/item324.xml><?xml version="1.0" encoding="utf-8"?>
<EsriMapsInfo xmlns="ESRI.ArcGIS.Mapping.OfficeIntegration.PowerPointInfo">
  <Version>Version1</Version>
  <RequiresSignIn>False</RequiresSignIn>
</EsriMapsInfo>
</file>

<file path=customXml/item325.xml><?xml version="1.0" encoding="utf-8"?>
<EsriMapsInfo xmlns="ESRI.ArcGIS.Mapping.OfficeIntegration.PowerPointInfo">
  <Version>Version1</Version>
  <RequiresSignIn>False</RequiresSignIn>
</EsriMapsInfo>
</file>

<file path=customXml/item326.xml><?xml version="1.0" encoding="utf-8"?>
<EsriMapsInfo xmlns="ESRI.ArcGIS.Mapping.OfficeIntegration.PowerPointInfo">
  <Version>Version1</Version>
  <RequiresSignIn>False</RequiresSignIn>
</EsriMapsInfo>
</file>

<file path=customXml/item327.xml><?xml version="1.0" encoding="utf-8"?>
<EsriMapsInfo xmlns="ESRI.ArcGIS.Mapping.OfficeIntegration.PowerPointInfo">
  <Version>Version1</Version>
  <RequiresSignIn>False</RequiresSignIn>
</EsriMapsInfo>
</file>

<file path=customXml/item328.xml><?xml version="1.0" encoding="utf-8"?>
<EsriMapsInfo xmlns="ESRI.ArcGIS.Mapping.OfficeIntegration.PowerPointInfo">
  <Version>Version1</Version>
  <RequiresSignIn>False</RequiresSignIn>
</EsriMapsInfo>
</file>

<file path=customXml/item329.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30.xml><?xml version="1.0" encoding="utf-8"?>
<EsriMapsInfo xmlns="ESRI.ArcGIS.Mapping.OfficeIntegration.PowerPointInfo">
  <Version>Version1</Version>
  <RequiresSignIn>False</RequiresSignIn>
</EsriMapsInfo>
</file>

<file path=customXml/item331.xml><?xml version="1.0" encoding="utf-8"?>
<EsriMapsInfo xmlns="ESRI.ArcGIS.Mapping.OfficeIntegration.PowerPointInfo">
  <Version>Version1</Version>
  <RequiresSignIn>False</RequiresSignIn>
</EsriMapsInfo>
</file>

<file path=customXml/item332.xml><?xml version="1.0" encoding="utf-8"?>
<EsriMapsInfo xmlns="ESRI.ArcGIS.Mapping.OfficeIntegration.PowerPointInfo">
  <Version>Version1</Version>
  <RequiresSignIn>False</RequiresSignIn>
</EsriMapsInfo>
</file>

<file path=customXml/item333.xml><?xml version="1.0" encoding="utf-8"?>
<EsriMapsInfo xmlns="ESRI.ArcGIS.Mapping.OfficeIntegration.PowerPointInfo">
  <Version>Version1</Version>
  <RequiresSignIn>False</RequiresSignIn>
</EsriMapsInfo>
</file>

<file path=customXml/item334.xml><?xml version="1.0" encoding="utf-8"?>
<EsriMapsInfo xmlns="ESRI.ArcGIS.Mapping.OfficeIntegration.PowerPointInfo">
  <Version>Version1</Version>
  <RequiresSignIn>False</RequiresSignIn>
</EsriMapsInfo>
</file>

<file path=customXml/item335.xml><?xml version="1.0" encoding="utf-8"?>
<EsriMapsInfo xmlns="ESRI.ArcGIS.Mapping.OfficeIntegration.PowerPointInfo">
  <Version>Version1</Version>
  <RequiresSignIn>False</RequiresSignIn>
</EsriMapsInfo>
</file>

<file path=customXml/item336.xml><?xml version="1.0" encoding="utf-8"?>
<EsriMapsInfo xmlns="ESRI.ArcGIS.Mapping.OfficeIntegration.PowerPointInfo">
  <Version>Version1</Version>
  <RequiresSignIn>False</RequiresSignIn>
</EsriMapsInfo>
</file>

<file path=customXml/item337.xml><?xml version="1.0" encoding="utf-8"?>
<EsriMapsInfo xmlns="ESRI.ArcGIS.Mapping.OfficeIntegration.PowerPointInfo">
  <Version>Version1</Version>
  <RequiresSignIn>False</RequiresSignIn>
</EsriMapsInfo>
</file>

<file path=customXml/item338.xml><?xml version="1.0" encoding="utf-8"?>
<EsriMapsInfo xmlns="ESRI.ArcGIS.Mapping.OfficeIntegration.PowerPointInfo">
  <Version>Version1</Version>
  <RequiresSignIn>False</RequiresSignIn>
</EsriMapsInfo>
</file>

<file path=customXml/item339.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40.xml><?xml version="1.0" encoding="utf-8"?>
<EsriMapsInfo xmlns="ESRI.ArcGIS.Mapping.OfficeIntegration.PowerPointInfo">
  <Version>Version1</Version>
  <RequiresSignIn>False</RequiresSignIn>
</EsriMapsInfo>
</file>

<file path=customXml/item341.xml><?xml version="1.0" encoding="utf-8"?>
<EsriMapsInfo xmlns="ESRI.ArcGIS.Mapping.OfficeIntegration.PowerPointInfo">
  <Version>Version1</Version>
  <RequiresSignIn>False</RequiresSignIn>
</EsriMapsInfo>
</file>

<file path=customXml/item342.xml><?xml version="1.0" encoding="utf-8"?>
<EsriMapsInfo xmlns="ESRI.ArcGIS.Mapping.OfficeIntegration.PowerPointInfo">
  <Version>Version1</Version>
  <RequiresSignIn>False</RequiresSignIn>
</EsriMapsInfo>
</file>

<file path=customXml/item343.xml><?xml version="1.0" encoding="utf-8"?>
<EsriMapsInfo xmlns="ESRI.ArcGIS.Mapping.OfficeIntegration.PowerPointInfo">
  <Version>Version1</Version>
  <RequiresSignIn>False</RequiresSignIn>
</EsriMapsInfo>
</file>

<file path=customXml/item344.xml><?xml version="1.0" encoding="utf-8"?>
<EsriMapsInfo xmlns="ESRI.ArcGIS.Mapping.OfficeIntegration.PowerPointInfo">
  <Version>Version1</Version>
  <RequiresSignIn>False</RequiresSignIn>
</EsriMapsInfo>
</file>

<file path=customXml/item345.xml><?xml version="1.0" encoding="utf-8"?>
<EsriMapsInfo xmlns="ESRI.ArcGIS.Mapping.OfficeIntegration.PowerPointInfo">
  <Version>Version1</Version>
  <RequiresSignIn>False</RequiresSignIn>
</EsriMapsInfo>
</file>

<file path=customXml/item346.xml><?xml version="1.0" encoding="utf-8"?>
<EsriMapsInfo xmlns="ESRI.ArcGIS.Mapping.OfficeIntegration.PowerPointInfo">
  <Version>Version1</Version>
  <RequiresSignIn>False</RequiresSignIn>
</EsriMapsInfo>
</file>

<file path=customXml/item347.xml><?xml version="1.0" encoding="utf-8"?>
<EsriMapsInfo xmlns="ESRI.ArcGIS.Mapping.OfficeIntegration.PowerPointInfo">
  <Version>Version1</Version>
  <RequiresSignIn>False</RequiresSignIn>
</EsriMapsInfo>
</file>

<file path=customXml/item348.xml><?xml version="1.0" encoding="utf-8"?>
<EsriMapsInfo xmlns="ESRI.ArcGIS.Mapping.OfficeIntegration.PowerPointInfo">
  <Version>Version1</Version>
  <RequiresSignIn>False</RequiresSignIn>
</EsriMapsInfo>
</file>

<file path=customXml/item349.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50.xml><?xml version="1.0" encoding="utf-8"?>
<EsriMapsInfo xmlns="ESRI.ArcGIS.Mapping.OfficeIntegration.PowerPointInfo">
  <Version>Version1</Version>
  <RequiresSignIn>False</RequiresSignIn>
</EsriMapsInfo>
</file>

<file path=customXml/item351.xml><?xml version="1.0" encoding="utf-8"?>
<EsriMapsInfo xmlns="ESRI.ArcGIS.Mapping.OfficeIntegration.PowerPointInfo">
  <Version>Version1</Version>
  <RequiresSignIn>False</RequiresSignIn>
</EsriMapsInfo>
</file>

<file path=customXml/item352.xml><?xml version="1.0" encoding="utf-8"?>
<EsriMapsInfo xmlns="ESRI.ArcGIS.Mapping.OfficeIntegration.PowerPointInfo">
  <Version>Version1</Version>
  <RequiresSignIn>False</RequiresSignIn>
</EsriMapsInfo>
</file>

<file path=customXml/item353.xml><?xml version="1.0" encoding="utf-8"?>
<EsriMapsInfo xmlns="ESRI.ArcGIS.Mapping.OfficeIntegration.PowerPointInfo">
  <Version>Version1</Version>
  <RequiresSignIn>False</RequiresSignIn>
</EsriMapsInfo>
</file>

<file path=customXml/item354.xml><?xml version="1.0" encoding="utf-8"?>
<EsriMapsInfo xmlns="ESRI.ArcGIS.Mapping.OfficeIntegration.PowerPointInfo">
  <Version>Version1</Version>
  <RequiresSignIn>False</RequiresSignIn>
</EsriMapsInfo>
</file>

<file path=customXml/item355.xml><?xml version="1.0" encoding="utf-8"?>
<EsriMapsInfo xmlns="ESRI.ArcGIS.Mapping.OfficeIntegration.PowerPointInfo">
  <Version>Version1</Version>
  <RequiresSignIn>False</RequiresSignIn>
</EsriMapsInfo>
</file>

<file path=customXml/item356.xml><?xml version="1.0" encoding="utf-8"?>
<EsriMapsInfo xmlns="ESRI.ArcGIS.Mapping.OfficeIntegration.PowerPointInfo">
  <Version>Version1</Version>
  <RequiresSignIn>False</RequiresSignIn>
</EsriMapsInfo>
</file>

<file path=customXml/item357.xml><?xml version="1.0" encoding="utf-8"?>
<EsriMapsInfo xmlns="ESRI.ArcGIS.Mapping.OfficeIntegration.PowerPointInfo">
  <Version>Version1</Version>
  <RequiresSignIn>False</RequiresSignIn>
</EsriMapsInfo>
</file>

<file path=customXml/item358.xml><?xml version="1.0" encoding="utf-8"?>
<EsriMapsInfo xmlns="ESRI.ArcGIS.Mapping.OfficeIntegration.PowerPointInfo">
  <Version>Version1</Version>
  <RequiresSignIn>False</RequiresSignIn>
</EsriMapsInfo>
</file>

<file path=customXml/item359.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60.xml><?xml version="1.0" encoding="utf-8"?>
<EsriMapsInfo xmlns="ESRI.ArcGIS.Mapping.OfficeIntegration.PowerPointInfo">
  <Version>Version1</Version>
  <RequiresSignIn>False</RequiresSignIn>
</EsriMapsInfo>
</file>

<file path=customXml/item361.xml><?xml version="1.0" encoding="utf-8"?>
<EsriMapsInfo xmlns="ESRI.ArcGIS.Mapping.OfficeIntegration.PowerPointInfo">
  <Version>Version1</Version>
  <RequiresSignIn>False</RequiresSignIn>
</EsriMapsInfo>
</file>

<file path=customXml/item362.xml><?xml version="1.0" encoding="utf-8"?>
<EsriMapsInfo xmlns="ESRI.ArcGIS.Mapping.OfficeIntegration.PowerPointInfo">
  <Version>Version1</Version>
  <RequiresSignIn>False</RequiresSignIn>
</EsriMapsInfo>
</file>

<file path=customXml/item363.xml><?xml version="1.0" encoding="utf-8"?>
<EsriMapsInfo xmlns="ESRI.ArcGIS.Mapping.OfficeIntegration.PowerPointInfo">
  <Version>Version1</Version>
  <RequiresSignIn>False</RequiresSignIn>
</EsriMapsInfo>
</file>

<file path=customXml/item364.xml><?xml version="1.0" encoding="utf-8"?>
<EsriMapsInfo xmlns="ESRI.ArcGIS.Mapping.OfficeIntegration.PowerPointInfo">
  <Version>Version1</Version>
  <RequiresSignIn>False</RequiresSignIn>
</EsriMapsInfo>
</file>

<file path=customXml/item365.xml><?xml version="1.0" encoding="utf-8"?>
<EsriMapsInfo xmlns="ESRI.ArcGIS.Mapping.OfficeIntegration.PowerPointInfo">
  <Version>Version1</Version>
  <RequiresSignIn>False</RequiresSignIn>
</EsriMapsInfo>
</file>

<file path=customXml/item366.xml><?xml version="1.0" encoding="utf-8"?>
<EsriMapsInfo xmlns="ESRI.ArcGIS.Mapping.OfficeIntegration.PowerPointInfo">
  <Version>Version1</Version>
  <RequiresSignIn>False</RequiresSignIn>
</EsriMapsInfo>
</file>

<file path=customXml/item367.xml><?xml version="1.0" encoding="utf-8"?>
<EsriMapsInfo xmlns="ESRI.ArcGIS.Mapping.OfficeIntegration.PowerPointInfo">
  <Version>Version1</Version>
  <RequiresSignIn>False</RequiresSignIn>
</EsriMapsInfo>
</file>

<file path=customXml/item368.xml><?xml version="1.0" encoding="utf-8"?>
<EsriMapsInfo xmlns="ESRI.ArcGIS.Mapping.OfficeIntegration.PowerPointInfo">
  <Version>Version1</Version>
  <RequiresSignIn>False</RequiresSignIn>
</EsriMapsInfo>
</file>

<file path=customXml/item369.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70.xml><?xml version="1.0" encoding="utf-8"?>
<EsriMapsInfo xmlns="ESRI.ArcGIS.Mapping.OfficeIntegration.PowerPointInfo">
  <Version>Version1</Version>
  <RequiresSignIn>False</RequiresSignIn>
</EsriMapsInfo>
</file>

<file path=customXml/item371.xml><?xml version="1.0" encoding="utf-8"?>
<EsriMapsInfo xmlns="ESRI.ArcGIS.Mapping.OfficeIntegration.PowerPointInfo">
  <Version>Version1</Version>
  <RequiresSignIn>False</RequiresSignIn>
</EsriMapsInfo>
</file>

<file path=customXml/item372.xml><?xml version="1.0" encoding="utf-8"?>
<EsriMapsInfo xmlns="ESRI.ArcGIS.Mapping.OfficeIntegration.PowerPointInfo">
  <Version>Version1</Version>
  <RequiresSignIn>False</RequiresSignIn>
</EsriMapsInfo>
</file>

<file path=customXml/item373.xml><?xml version="1.0" encoding="utf-8"?>
<EsriMapsInfo xmlns="ESRI.ArcGIS.Mapping.OfficeIntegration.PowerPointInfo">
  <Version>Version1</Version>
  <RequiresSignIn>False</RequiresSignIn>
</EsriMapsInfo>
</file>

<file path=customXml/item374.xml><?xml version="1.0" encoding="utf-8"?>
<EsriMapsInfo xmlns="ESRI.ArcGIS.Mapping.OfficeIntegration.PowerPointInfo">
  <Version>Version1</Version>
  <RequiresSignIn>False</RequiresSignIn>
</EsriMapsInfo>
</file>

<file path=customXml/item375.xml><?xml version="1.0" encoding="utf-8"?>
<EsriMapsInfo xmlns="ESRI.ArcGIS.Mapping.OfficeIntegration.PowerPointInfo">
  <Version>Version1</Version>
  <RequiresSignIn>False</RequiresSignIn>
</EsriMapsInfo>
</file>

<file path=customXml/item376.xml><?xml version="1.0" encoding="utf-8"?>
<EsriMapsInfo xmlns="ESRI.ArcGIS.Mapping.OfficeIntegration.PowerPointInfo">
  <Version>Version1</Version>
  <RequiresSignIn>False</RequiresSignIn>
</EsriMapsInfo>
</file>

<file path=customXml/item377.xml><?xml version="1.0" encoding="utf-8"?>
<EsriMapsInfo xmlns="ESRI.ArcGIS.Mapping.OfficeIntegration.PowerPointInfo">
  <Version>Version1</Version>
  <RequiresSignIn>False</RequiresSignIn>
</EsriMapsInfo>
</file>

<file path=customXml/item378.xml><?xml version="1.0" encoding="utf-8"?>
<EsriMapsInfo xmlns="ESRI.ArcGIS.Mapping.OfficeIntegration.PowerPointInfo">
  <Version>Version1</Version>
  <RequiresSignIn>False</RequiresSignIn>
</EsriMapsInfo>
</file>

<file path=customXml/item379.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80.xml><?xml version="1.0" encoding="utf-8"?>
<EsriMapsInfo xmlns="ESRI.ArcGIS.Mapping.OfficeIntegration.PowerPointInfo">
  <Version>Version1</Version>
  <RequiresSignIn>False</RequiresSignIn>
</EsriMapsInfo>
</file>

<file path=customXml/item381.xml><?xml version="1.0" encoding="utf-8"?>
<EsriMapsInfo xmlns="ESRI.ArcGIS.Mapping.OfficeIntegration.PowerPointInfo">
  <Version>Version1</Version>
  <RequiresSignIn>False</RequiresSignIn>
</EsriMapsInfo>
</file>

<file path=customXml/item382.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EsriMapsInfo xmlns="ESRI.ArcGIS.Mapping.OfficeIntegration.PowerPointInfo">
  <Version>Version1</Version>
  <RequiresSignIn>False</RequiresSignIn>
</EsriMapsInfo>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81.xml><?xml version="1.0" encoding="utf-8"?>
<EsriMapsInfo xmlns="ESRI.ArcGIS.Mapping.OfficeIntegration.PowerPointInfo">
  <Version>Version1</Version>
  <RequiresSignIn>False</RequiresSignIn>
</EsriMapsInfo>
</file>

<file path=customXml/item82.xml><?xml version="1.0" encoding="utf-8"?>
<EsriMapsInfo xmlns="ESRI.ArcGIS.Mapping.OfficeIntegration.PowerPointInfo">
  <Version>Version1</Version>
  <RequiresSignIn>False</RequiresSignIn>
</EsriMapsInfo>
</file>

<file path=customXml/item83.xml><?xml version="1.0" encoding="utf-8"?>
<EsriMapsInfo xmlns="ESRI.ArcGIS.Mapping.OfficeIntegration.PowerPointInfo">
  <Version>Version1</Version>
  <RequiresSignIn>False</RequiresSignIn>
</EsriMapsInfo>
</file>

<file path=customXml/item84.xml><?xml version="1.0" encoding="utf-8"?>
<EsriMapsInfo xmlns="ESRI.ArcGIS.Mapping.OfficeIntegration.PowerPointInfo">
  <Version>Version1</Version>
  <RequiresSignIn>False</RequiresSignIn>
</EsriMapsInfo>
</file>

<file path=customXml/item85.xml><?xml version="1.0" encoding="utf-8"?>
<EsriMapsInfo xmlns="ESRI.ArcGIS.Mapping.OfficeIntegration.PowerPointInfo">
  <Version>Version1</Version>
  <RequiresSignIn>False</RequiresSignIn>
</EsriMapsInfo>
</file>

<file path=customXml/item86.xml><?xml version="1.0" encoding="utf-8"?>
<EsriMapsInfo xmlns="ESRI.ArcGIS.Mapping.OfficeIntegration.PowerPointInfo">
  <Version>Version1</Version>
  <RequiresSignIn>False</RequiresSignIn>
</EsriMapsInfo>
</file>

<file path=customXml/item87.xml><?xml version="1.0" encoding="utf-8"?>
<EsriMapsInfo xmlns="ESRI.ArcGIS.Mapping.OfficeIntegration.PowerPointInfo">
  <Version>Version1</Version>
  <RequiresSignIn>False</RequiresSignIn>
</EsriMapsInfo>
</file>

<file path=customXml/item88.xml><?xml version="1.0" encoding="utf-8"?>
<EsriMapsInfo xmlns="ESRI.ArcGIS.Mapping.OfficeIntegration.PowerPointInfo">
  <Version>Version1</Version>
  <RequiresSignIn>False</RequiresSignIn>
</EsriMapsInfo>
</file>

<file path=customXml/item89.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90.xml><?xml version="1.0" encoding="utf-8"?>
<EsriMapsInfo xmlns="ESRI.ArcGIS.Mapping.OfficeIntegration.PowerPointInfo">
  <Version>Version1</Version>
  <RequiresSignIn>False</RequiresSignIn>
</EsriMapsInfo>
</file>

<file path=customXml/item91.xml><?xml version="1.0" encoding="utf-8"?>
<EsriMapsInfo xmlns="ESRI.ArcGIS.Mapping.OfficeIntegration.PowerPointInfo">
  <Version>Version1</Version>
  <RequiresSignIn>False</RequiresSignIn>
</EsriMapsInfo>
</file>

<file path=customXml/item92.xml><?xml version="1.0" encoding="utf-8"?>
<EsriMapsInfo xmlns="ESRI.ArcGIS.Mapping.OfficeIntegration.PowerPointInfo">
  <Version>Version1</Version>
  <RequiresSignIn>False</RequiresSignIn>
</EsriMapsInfo>
</file>

<file path=customXml/item93.xml><?xml version="1.0" encoding="utf-8"?>
<EsriMapsInfo xmlns="ESRI.ArcGIS.Mapping.OfficeIntegration.PowerPointInfo">
  <Version>Version1</Version>
  <RequiresSignIn>False</RequiresSignIn>
</EsriMapsInfo>
</file>

<file path=customXml/item94.xml><?xml version="1.0" encoding="utf-8"?>
<EsriMapsInfo xmlns="ESRI.ArcGIS.Mapping.OfficeIntegration.PowerPointInfo">
  <Version>Version1</Version>
  <RequiresSignIn>False</RequiresSignIn>
</EsriMapsInfo>
</file>

<file path=customXml/item95.xml><?xml version="1.0" encoding="utf-8"?>
<EsriMapsInfo xmlns="ESRI.ArcGIS.Mapping.OfficeIntegration.PowerPointInfo">
  <Version>Version1</Version>
  <RequiresSignIn>False</RequiresSignIn>
</EsriMapsInfo>
</file>

<file path=customXml/item96.xml><?xml version="1.0" encoding="utf-8"?>
<EsriMapsInfo xmlns="ESRI.ArcGIS.Mapping.OfficeIntegration.PowerPointInfo">
  <Version>Version1</Version>
  <RequiresSignIn>False</RequiresSignIn>
</EsriMapsInfo>
</file>

<file path=customXml/item97.xml><?xml version="1.0" encoding="utf-8"?>
<EsriMapsInfo xmlns="ESRI.ArcGIS.Mapping.OfficeIntegration.PowerPointInfo">
  <Version>Version1</Version>
  <RequiresSignIn>False</RequiresSignIn>
</EsriMapsInfo>
</file>

<file path=customXml/item98.xml><?xml version="1.0" encoding="utf-8"?>
<EsriMapsInfo xmlns="ESRI.ArcGIS.Mapping.OfficeIntegration.PowerPointInfo">
  <Version>Version1</Version>
  <RequiresSignIn>False</RequiresSignIn>
</EsriMapsInfo>
</file>

<file path=customXml/item9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048BDF73-E117-45E8-ADDF-149384F2506A}">
  <ds:schemaRefs>
    <ds:schemaRef ds:uri="ESRI.ArcGIS.Mapping.OfficeIntegration.PowerPointInfo"/>
  </ds:schemaRefs>
</ds:datastoreItem>
</file>

<file path=customXml/itemProps10.xml><?xml version="1.0" encoding="utf-8"?>
<ds:datastoreItem xmlns:ds="http://schemas.openxmlformats.org/officeDocument/2006/customXml" ds:itemID="{A53631A7-7D90-4C3A-AE93-4B2DC3959544}">
  <ds:schemaRefs>
    <ds:schemaRef ds:uri="ESRI.ArcGIS.Mapping.OfficeIntegration.PowerPointInfo"/>
  </ds:schemaRefs>
</ds:datastoreItem>
</file>

<file path=customXml/itemProps100.xml><?xml version="1.0" encoding="utf-8"?>
<ds:datastoreItem xmlns:ds="http://schemas.openxmlformats.org/officeDocument/2006/customXml" ds:itemID="{896D4874-8008-4640-A096-E97F57956509}">
  <ds:schemaRefs>
    <ds:schemaRef ds:uri="ESRI.ArcGIS.Mapping.OfficeIntegration.PowerPointInfo"/>
  </ds:schemaRefs>
</ds:datastoreItem>
</file>

<file path=customXml/itemProps101.xml><?xml version="1.0" encoding="utf-8"?>
<ds:datastoreItem xmlns:ds="http://schemas.openxmlformats.org/officeDocument/2006/customXml" ds:itemID="{8D33A47A-1BB4-477B-AA23-234DE224F908}">
  <ds:schemaRefs>
    <ds:schemaRef ds:uri="ESRI.ArcGIS.Mapping.OfficeIntegration.PowerPointInfo"/>
  </ds:schemaRefs>
</ds:datastoreItem>
</file>

<file path=customXml/itemProps102.xml><?xml version="1.0" encoding="utf-8"?>
<ds:datastoreItem xmlns:ds="http://schemas.openxmlformats.org/officeDocument/2006/customXml" ds:itemID="{5957DCA9-9A64-46CA-91EA-35CCF3C6CDE0}">
  <ds:schemaRefs>
    <ds:schemaRef ds:uri="ESRI.ArcGIS.Mapping.OfficeIntegration.PowerPointInfo"/>
  </ds:schemaRefs>
</ds:datastoreItem>
</file>

<file path=customXml/itemProps103.xml><?xml version="1.0" encoding="utf-8"?>
<ds:datastoreItem xmlns:ds="http://schemas.openxmlformats.org/officeDocument/2006/customXml" ds:itemID="{4EED32F6-DCED-4415-8DD2-632132AB69EA}">
  <ds:schemaRefs>
    <ds:schemaRef ds:uri="ESRI.ArcGIS.Mapping.OfficeIntegration.PowerPointInfo"/>
  </ds:schemaRefs>
</ds:datastoreItem>
</file>

<file path=customXml/itemProps104.xml><?xml version="1.0" encoding="utf-8"?>
<ds:datastoreItem xmlns:ds="http://schemas.openxmlformats.org/officeDocument/2006/customXml" ds:itemID="{0541601B-2B5E-4DE5-A4C0-9ECC71138D0C}">
  <ds:schemaRefs>
    <ds:schemaRef ds:uri="ESRI.ArcGIS.Mapping.OfficeIntegration.PowerPointInfo"/>
  </ds:schemaRefs>
</ds:datastoreItem>
</file>

<file path=customXml/itemProps105.xml><?xml version="1.0" encoding="utf-8"?>
<ds:datastoreItem xmlns:ds="http://schemas.openxmlformats.org/officeDocument/2006/customXml" ds:itemID="{7E1294E5-635E-4983-8ADF-4256FEC0306A}">
  <ds:schemaRefs>
    <ds:schemaRef ds:uri="ESRI.ArcGIS.Mapping.OfficeIntegration.PowerPointInfo"/>
  </ds:schemaRefs>
</ds:datastoreItem>
</file>

<file path=customXml/itemProps106.xml><?xml version="1.0" encoding="utf-8"?>
<ds:datastoreItem xmlns:ds="http://schemas.openxmlformats.org/officeDocument/2006/customXml" ds:itemID="{8D62E4FF-5B23-405B-B584-1265A229D005}">
  <ds:schemaRefs>
    <ds:schemaRef ds:uri="ESRI.ArcGIS.Mapping.OfficeIntegration.PowerPointInfo"/>
  </ds:schemaRefs>
</ds:datastoreItem>
</file>

<file path=customXml/itemProps107.xml><?xml version="1.0" encoding="utf-8"?>
<ds:datastoreItem xmlns:ds="http://schemas.openxmlformats.org/officeDocument/2006/customXml" ds:itemID="{3E3BE64D-E8DE-42CE-A4C9-2C20FF38EC04}">
  <ds:schemaRefs>
    <ds:schemaRef ds:uri="ESRI.ArcGIS.Mapping.OfficeIntegration.PowerPointInfo"/>
  </ds:schemaRefs>
</ds:datastoreItem>
</file>

<file path=customXml/itemProps108.xml><?xml version="1.0" encoding="utf-8"?>
<ds:datastoreItem xmlns:ds="http://schemas.openxmlformats.org/officeDocument/2006/customXml" ds:itemID="{F9F893AD-0E78-4909-8F9B-FC7F7189D56F}">
  <ds:schemaRefs>
    <ds:schemaRef ds:uri="ESRI.ArcGIS.Mapping.OfficeIntegration.PowerPointInfo"/>
  </ds:schemaRefs>
</ds:datastoreItem>
</file>

<file path=customXml/itemProps109.xml><?xml version="1.0" encoding="utf-8"?>
<ds:datastoreItem xmlns:ds="http://schemas.openxmlformats.org/officeDocument/2006/customXml" ds:itemID="{A0473340-7354-473C-B6CC-E052DE938D67}">
  <ds:schemaRefs>
    <ds:schemaRef ds:uri="ESRI.ArcGIS.Mapping.OfficeIntegration.PowerPointInfo"/>
  </ds:schemaRefs>
</ds:datastoreItem>
</file>

<file path=customXml/itemProps11.xml><?xml version="1.0" encoding="utf-8"?>
<ds:datastoreItem xmlns:ds="http://schemas.openxmlformats.org/officeDocument/2006/customXml" ds:itemID="{E5E901B6-04BE-4086-A819-A40BC9E74003}">
  <ds:schemaRefs>
    <ds:schemaRef ds:uri="ESRI.ArcGIS.Mapping.OfficeIntegration.PowerPointInfo"/>
  </ds:schemaRefs>
</ds:datastoreItem>
</file>

<file path=customXml/itemProps110.xml><?xml version="1.0" encoding="utf-8"?>
<ds:datastoreItem xmlns:ds="http://schemas.openxmlformats.org/officeDocument/2006/customXml" ds:itemID="{E3E27B85-F1F9-42C1-A22E-7CF351756A3B}">
  <ds:schemaRefs>
    <ds:schemaRef ds:uri="ESRI.ArcGIS.Mapping.OfficeIntegration.PowerPointInfo"/>
  </ds:schemaRefs>
</ds:datastoreItem>
</file>

<file path=customXml/itemProps111.xml><?xml version="1.0" encoding="utf-8"?>
<ds:datastoreItem xmlns:ds="http://schemas.openxmlformats.org/officeDocument/2006/customXml" ds:itemID="{FD6E17D9-0B44-447C-BA9B-D5CE08D97345}">
  <ds:schemaRefs>
    <ds:schemaRef ds:uri="ESRI.ArcGIS.Mapping.OfficeIntegration.PowerPointInfo"/>
  </ds:schemaRefs>
</ds:datastoreItem>
</file>

<file path=customXml/itemProps112.xml><?xml version="1.0" encoding="utf-8"?>
<ds:datastoreItem xmlns:ds="http://schemas.openxmlformats.org/officeDocument/2006/customXml" ds:itemID="{9BE431B3-5F3D-408C-83A6-CF9F14021B7D}">
  <ds:schemaRefs>
    <ds:schemaRef ds:uri="ESRI.ArcGIS.Mapping.OfficeIntegration.PowerPointInfo"/>
  </ds:schemaRefs>
</ds:datastoreItem>
</file>

<file path=customXml/itemProps113.xml><?xml version="1.0" encoding="utf-8"?>
<ds:datastoreItem xmlns:ds="http://schemas.openxmlformats.org/officeDocument/2006/customXml" ds:itemID="{7965DC74-7A14-492E-A6C8-55CEF2ECE037}">
  <ds:schemaRefs>
    <ds:schemaRef ds:uri="ESRI.ArcGIS.Mapping.OfficeIntegration.PowerPointInfo"/>
  </ds:schemaRefs>
</ds:datastoreItem>
</file>

<file path=customXml/itemProps114.xml><?xml version="1.0" encoding="utf-8"?>
<ds:datastoreItem xmlns:ds="http://schemas.openxmlformats.org/officeDocument/2006/customXml" ds:itemID="{52B3C909-1CD8-446F-A7F5-C88822C95B59}">
  <ds:schemaRefs>
    <ds:schemaRef ds:uri="ESRI.ArcGIS.Mapping.OfficeIntegration.PowerPointInfo"/>
  </ds:schemaRefs>
</ds:datastoreItem>
</file>

<file path=customXml/itemProps115.xml><?xml version="1.0" encoding="utf-8"?>
<ds:datastoreItem xmlns:ds="http://schemas.openxmlformats.org/officeDocument/2006/customXml" ds:itemID="{585D8F37-1C28-4170-8D60-444E51395702}">
  <ds:schemaRefs>
    <ds:schemaRef ds:uri="ESRI.ArcGIS.Mapping.OfficeIntegration.PowerPointInfo"/>
  </ds:schemaRefs>
</ds:datastoreItem>
</file>

<file path=customXml/itemProps116.xml><?xml version="1.0" encoding="utf-8"?>
<ds:datastoreItem xmlns:ds="http://schemas.openxmlformats.org/officeDocument/2006/customXml" ds:itemID="{6B0C867C-E7AB-4AC0-85AA-1BD8F1B02F08}">
  <ds:schemaRefs>
    <ds:schemaRef ds:uri="ESRI.ArcGIS.Mapping.OfficeIntegration.PowerPointInfo"/>
  </ds:schemaRefs>
</ds:datastoreItem>
</file>

<file path=customXml/itemProps117.xml><?xml version="1.0" encoding="utf-8"?>
<ds:datastoreItem xmlns:ds="http://schemas.openxmlformats.org/officeDocument/2006/customXml" ds:itemID="{F6358823-2185-4324-A081-79A706B90CA7}">
  <ds:schemaRefs>
    <ds:schemaRef ds:uri="ESRI.ArcGIS.Mapping.OfficeIntegration.PowerPointInfo"/>
  </ds:schemaRefs>
</ds:datastoreItem>
</file>

<file path=customXml/itemProps118.xml><?xml version="1.0" encoding="utf-8"?>
<ds:datastoreItem xmlns:ds="http://schemas.openxmlformats.org/officeDocument/2006/customXml" ds:itemID="{C529D26F-AE6A-4598-9767-A05EDCCB3E6E}">
  <ds:schemaRefs>
    <ds:schemaRef ds:uri="ESRI.ArcGIS.Mapping.OfficeIntegration.PowerPointInfo"/>
  </ds:schemaRefs>
</ds:datastoreItem>
</file>

<file path=customXml/itemProps119.xml><?xml version="1.0" encoding="utf-8"?>
<ds:datastoreItem xmlns:ds="http://schemas.openxmlformats.org/officeDocument/2006/customXml" ds:itemID="{0A15DB69-456C-4BCD-BE1C-7C5FF2CF0BE6}">
  <ds:schemaRefs>
    <ds:schemaRef ds:uri="ESRI.ArcGIS.Mapping.OfficeIntegration.PowerPointInfo"/>
  </ds:schemaRefs>
</ds:datastoreItem>
</file>

<file path=customXml/itemProps12.xml><?xml version="1.0" encoding="utf-8"?>
<ds:datastoreItem xmlns:ds="http://schemas.openxmlformats.org/officeDocument/2006/customXml" ds:itemID="{7FA247D0-DCA2-40F9-9D5E-157F21052DF7}">
  <ds:schemaRefs>
    <ds:schemaRef ds:uri="ESRI.ArcGIS.Mapping.OfficeIntegration.PowerPointInfo"/>
  </ds:schemaRefs>
</ds:datastoreItem>
</file>

<file path=customXml/itemProps120.xml><?xml version="1.0" encoding="utf-8"?>
<ds:datastoreItem xmlns:ds="http://schemas.openxmlformats.org/officeDocument/2006/customXml" ds:itemID="{E9ACC497-D4CF-4F18-8935-D061D9D06030}">
  <ds:schemaRefs>
    <ds:schemaRef ds:uri="ESRI.ArcGIS.Mapping.OfficeIntegration.PowerPointInfo"/>
  </ds:schemaRefs>
</ds:datastoreItem>
</file>

<file path=customXml/itemProps121.xml><?xml version="1.0" encoding="utf-8"?>
<ds:datastoreItem xmlns:ds="http://schemas.openxmlformats.org/officeDocument/2006/customXml" ds:itemID="{FBA28CB7-4DB9-4928-A468-5906808B06C3}">
  <ds:schemaRefs>
    <ds:schemaRef ds:uri="ESRI.ArcGIS.Mapping.OfficeIntegration.PowerPointInfo"/>
  </ds:schemaRefs>
</ds:datastoreItem>
</file>

<file path=customXml/itemProps122.xml><?xml version="1.0" encoding="utf-8"?>
<ds:datastoreItem xmlns:ds="http://schemas.openxmlformats.org/officeDocument/2006/customXml" ds:itemID="{142558E2-DDD7-4922-AD8C-1ACF299FB85C}">
  <ds:schemaRefs>
    <ds:schemaRef ds:uri="ESRI.ArcGIS.Mapping.OfficeIntegration.PowerPointInfo"/>
  </ds:schemaRefs>
</ds:datastoreItem>
</file>

<file path=customXml/itemProps123.xml><?xml version="1.0" encoding="utf-8"?>
<ds:datastoreItem xmlns:ds="http://schemas.openxmlformats.org/officeDocument/2006/customXml" ds:itemID="{199676A9-20D3-4B7A-8FE4-CACB724DD5CA}">
  <ds:schemaRefs>
    <ds:schemaRef ds:uri="ESRI.ArcGIS.Mapping.OfficeIntegration.PowerPointInfo"/>
  </ds:schemaRefs>
</ds:datastoreItem>
</file>

<file path=customXml/itemProps124.xml><?xml version="1.0" encoding="utf-8"?>
<ds:datastoreItem xmlns:ds="http://schemas.openxmlformats.org/officeDocument/2006/customXml" ds:itemID="{EC08EA5D-B107-4063-8FA5-94D1E9D83620}">
  <ds:schemaRefs>
    <ds:schemaRef ds:uri="ESRI.ArcGIS.Mapping.OfficeIntegration.PowerPointInfo"/>
  </ds:schemaRefs>
</ds:datastoreItem>
</file>

<file path=customXml/itemProps125.xml><?xml version="1.0" encoding="utf-8"?>
<ds:datastoreItem xmlns:ds="http://schemas.openxmlformats.org/officeDocument/2006/customXml" ds:itemID="{177B11B7-0643-4DB6-83C9-0C958495E2C6}">
  <ds:schemaRefs>
    <ds:schemaRef ds:uri="ESRI.ArcGIS.Mapping.OfficeIntegration.PowerPointInfo"/>
  </ds:schemaRefs>
</ds:datastoreItem>
</file>

<file path=customXml/itemProps126.xml><?xml version="1.0" encoding="utf-8"?>
<ds:datastoreItem xmlns:ds="http://schemas.openxmlformats.org/officeDocument/2006/customXml" ds:itemID="{D5E2B71A-ADDA-4A73-97C6-0A951A83F1C9}">
  <ds:schemaRefs>
    <ds:schemaRef ds:uri="ESRI.ArcGIS.Mapping.OfficeIntegration.PowerPointInfo"/>
  </ds:schemaRefs>
</ds:datastoreItem>
</file>

<file path=customXml/itemProps127.xml><?xml version="1.0" encoding="utf-8"?>
<ds:datastoreItem xmlns:ds="http://schemas.openxmlformats.org/officeDocument/2006/customXml" ds:itemID="{CD264196-BE81-4AAB-BDE6-112A6D91E538}">
  <ds:schemaRefs>
    <ds:schemaRef ds:uri="ESRI.ArcGIS.Mapping.OfficeIntegration.PowerPointInfo"/>
  </ds:schemaRefs>
</ds:datastoreItem>
</file>

<file path=customXml/itemProps128.xml><?xml version="1.0" encoding="utf-8"?>
<ds:datastoreItem xmlns:ds="http://schemas.openxmlformats.org/officeDocument/2006/customXml" ds:itemID="{FC5805C4-6392-4C21-B113-B54234701B42}">
  <ds:schemaRefs>
    <ds:schemaRef ds:uri="ESRI.ArcGIS.Mapping.OfficeIntegration.PowerPointInfo"/>
  </ds:schemaRefs>
</ds:datastoreItem>
</file>

<file path=customXml/itemProps129.xml><?xml version="1.0" encoding="utf-8"?>
<ds:datastoreItem xmlns:ds="http://schemas.openxmlformats.org/officeDocument/2006/customXml" ds:itemID="{699ECAA8-053D-42B7-A639-9F5824AD6215}">
  <ds:schemaRefs>
    <ds:schemaRef ds:uri="ESRI.ArcGIS.Mapping.OfficeIntegration.PowerPointInfo"/>
  </ds:schemaRefs>
</ds:datastoreItem>
</file>

<file path=customXml/itemProps13.xml><?xml version="1.0" encoding="utf-8"?>
<ds:datastoreItem xmlns:ds="http://schemas.openxmlformats.org/officeDocument/2006/customXml" ds:itemID="{203EEB8C-E283-4143-8025-A8A6DDD75C99}">
  <ds:schemaRefs>
    <ds:schemaRef ds:uri="ESRI.ArcGIS.Mapping.OfficeIntegration.PowerPointInfo"/>
  </ds:schemaRefs>
</ds:datastoreItem>
</file>

<file path=customXml/itemProps130.xml><?xml version="1.0" encoding="utf-8"?>
<ds:datastoreItem xmlns:ds="http://schemas.openxmlformats.org/officeDocument/2006/customXml" ds:itemID="{F004033D-CC03-44C7-B9F2-980045BC5CBB}">
  <ds:schemaRefs>
    <ds:schemaRef ds:uri="ESRI.ArcGIS.Mapping.OfficeIntegration.PowerPointInfo"/>
  </ds:schemaRefs>
</ds:datastoreItem>
</file>

<file path=customXml/itemProps131.xml><?xml version="1.0" encoding="utf-8"?>
<ds:datastoreItem xmlns:ds="http://schemas.openxmlformats.org/officeDocument/2006/customXml" ds:itemID="{D86F8FB9-6D22-47BE-B125-518741BBE0C6}">
  <ds:schemaRefs>
    <ds:schemaRef ds:uri="ESRI.ArcGIS.Mapping.OfficeIntegration.PowerPointInfo"/>
  </ds:schemaRefs>
</ds:datastoreItem>
</file>

<file path=customXml/itemProps132.xml><?xml version="1.0" encoding="utf-8"?>
<ds:datastoreItem xmlns:ds="http://schemas.openxmlformats.org/officeDocument/2006/customXml" ds:itemID="{C38FDAAF-5E2F-4806-A2A1-37DB5C44BE89}">
  <ds:schemaRefs>
    <ds:schemaRef ds:uri="ESRI.ArcGIS.Mapping.OfficeIntegration.PowerPointInfo"/>
  </ds:schemaRefs>
</ds:datastoreItem>
</file>

<file path=customXml/itemProps133.xml><?xml version="1.0" encoding="utf-8"?>
<ds:datastoreItem xmlns:ds="http://schemas.openxmlformats.org/officeDocument/2006/customXml" ds:itemID="{AF9D491C-ED0B-4599-8D2C-8C279CA4EFCF}">
  <ds:schemaRefs>
    <ds:schemaRef ds:uri="ESRI.ArcGIS.Mapping.OfficeIntegration.PowerPointInfo"/>
  </ds:schemaRefs>
</ds:datastoreItem>
</file>

<file path=customXml/itemProps134.xml><?xml version="1.0" encoding="utf-8"?>
<ds:datastoreItem xmlns:ds="http://schemas.openxmlformats.org/officeDocument/2006/customXml" ds:itemID="{EC6C07CA-9070-467C-BB7B-0706203E333D}">
  <ds:schemaRefs>
    <ds:schemaRef ds:uri="ESRI.ArcGIS.Mapping.OfficeIntegration.PowerPointInfo"/>
  </ds:schemaRefs>
</ds:datastoreItem>
</file>

<file path=customXml/itemProps135.xml><?xml version="1.0" encoding="utf-8"?>
<ds:datastoreItem xmlns:ds="http://schemas.openxmlformats.org/officeDocument/2006/customXml" ds:itemID="{A1CFC348-9BE7-47CA-A85F-66DBE8D12182}">
  <ds:schemaRefs>
    <ds:schemaRef ds:uri="ESRI.ArcGIS.Mapping.OfficeIntegration.PowerPointInfo"/>
  </ds:schemaRefs>
</ds:datastoreItem>
</file>

<file path=customXml/itemProps136.xml><?xml version="1.0" encoding="utf-8"?>
<ds:datastoreItem xmlns:ds="http://schemas.openxmlformats.org/officeDocument/2006/customXml" ds:itemID="{31E096C6-8588-4AC4-8584-87C68D48ABC5}">
  <ds:schemaRefs>
    <ds:schemaRef ds:uri="ESRI.ArcGIS.Mapping.OfficeIntegration.PowerPointInfo"/>
  </ds:schemaRefs>
</ds:datastoreItem>
</file>

<file path=customXml/itemProps137.xml><?xml version="1.0" encoding="utf-8"?>
<ds:datastoreItem xmlns:ds="http://schemas.openxmlformats.org/officeDocument/2006/customXml" ds:itemID="{23ADC347-E5A0-41E4-B0DD-A23EAD057CF6}">
  <ds:schemaRefs>
    <ds:schemaRef ds:uri="ESRI.ArcGIS.Mapping.OfficeIntegration.PowerPointInfo"/>
  </ds:schemaRefs>
</ds:datastoreItem>
</file>

<file path=customXml/itemProps138.xml><?xml version="1.0" encoding="utf-8"?>
<ds:datastoreItem xmlns:ds="http://schemas.openxmlformats.org/officeDocument/2006/customXml" ds:itemID="{500E0949-CDE7-4B19-B999-DE672D46E17A}">
  <ds:schemaRefs>
    <ds:schemaRef ds:uri="ESRI.ArcGIS.Mapping.OfficeIntegration.PowerPointInfo"/>
  </ds:schemaRefs>
</ds:datastoreItem>
</file>

<file path=customXml/itemProps139.xml><?xml version="1.0" encoding="utf-8"?>
<ds:datastoreItem xmlns:ds="http://schemas.openxmlformats.org/officeDocument/2006/customXml" ds:itemID="{0E10D73D-F1EA-4014-8C29-4E546098C906}">
  <ds:schemaRefs>
    <ds:schemaRef ds:uri="ESRI.ArcGIS.Mapping.OfficeIntegration.PowerPointInfo"/>
  </ds:schemaRefs>
</ds:datastoreItem>
</file>

<file path=customXml/itemProps14.xml><?xml version="1.0" encoding="utf-8"?>
<ds:datastoreItem xmlns:ds="http://schemas.openxmlformats.org/officeDocument/2006/customXml" ds:itemID="{37AAA91F-CB5E-4354-B877-66813FC85D6A}">
  <ds:schemaRefs>
    <ds:schemaRef ds:uri="ESRI.ArcGIS.Mapping.OfficeIntegration.PowerPointInfo"/>
  </ds:schemaRefs>
</ds:datastoreItem>
</file>

<file path=customXml/itemProps140.xml><?xml version="1.0" encoding="utf-8"?>
<ds:datastoreItem xmlns:ds="http://schemas.openxmlformats.org/officeDocument/2006/customXml" ds:itemID="{A24D706C-D80B-4F75-AFC4-433AB1431797}">
  <ds:schemaRefs>
    <ds:schemaRef ds:uri="ESRI.ArcGIS.Mapping.OfficeIntegration.PowerPointInfo"/>
  </ds:schemaRefs>
</ds:datastoreItem>
</file>

<file path=customXml/itemProps141.xml><?xml version="1.0" encoding="utf-8"?>
<ds:datastoreItem xmlns:ds="http://schemas.openxmlformats.org/officeDocument/2006/customXml" ds:itemID="{53370C51-3CD3-4C54-9070-04EDA374BB68}">
  <ds:schemaRefs>
    <ds:schemaRef ds:uri="ESRI.ArcGIS.Mapping.OfficeIntegration.PowerPointInfo"/>
  </ds:schemaRefs>
</ds:datastoreItem>
</file>

<file path=customXml/itemProps142.xml><?xml version="1.0" encoding="utf-8"?>
<ds:datastoreItem xmlns:ds="http://schemas.openxmlformats.org/officeDocument/2006/customXml" ds:itemID="{FEFCE093-C815-40B2-B83A-86711DD684BF}">
  <ds:schemaRefs>
    <ds:schemaRef ds:uri="ESRI.ArcGIS.Mapping.OfficeIntegration.PowerPointInfo"/>
  </ds:schemaRefs>
</ds:datastoreItem>
</file>

<file path=customXml/itemProps143.xml><?xml version="1.0" encoding="utf-8"?>
<ds:datastoreItem xmlns:ds="http://schemas.openxmlformats.org/officeDocument/2006/customXml" ds:itemID="{64764A54-A526-4E88-98A0-E82FD4302373}">
  <ds:schemaRefs>
    <ds:schemaRef ds:uri="ESRI.ArcGIS.Mapping.OfficeIntegration.PowerPointInfo"/>
  </ds:schemaRefs>
</ds:datastoreItem>
</file>

<file path=customXml/itemProps144.xml><?xml version="1.0" encoding="utf-8"?>
<ds:datastoreItem xmlns:ds="http://schemas.openxmlformats.org/officeDocument/2006/customXml" ds:itemID="{F1DBD7D5-46E5-449E-A1A1-F0E437B181E9}">
  <ds:schemaRefs>
    <ds:schemaRef ds:uri="ESRI.ArcGIS.Mapping.OfficeIntegration.PowerPointInfo"/>
  </ds:schemaRefs>
</ds:datastoreItem>
</file>

<file path=customXml/itemProps145.xml><?xml version="1.0" encoding="utf-8"?>
<ds:datastoreItem xmlns:ds="http://schemas.openxmlformats.org/officeDocument/2006/customXml" ds:itemID="{0B993920-A738-453E-B3AA-452C0A52EF00}">
  <ds:schemaRefs>
    <ds:schemaRef ds:uri="ESRI.ArcGIS.Mapping.OfficeIntegration.PowerPointInfo"/>
  </ds:schemaRefs>
</ds:datastoreItem>
</file>

<file path=customXml/itemProps146.xml><?xml version="1.0" encoding="utf-8"?>
<ds:datastoreItem xmlns:ds="http://schemas.openxmlformats.org/officeDocument/2006/customXml" ds:itemID="{41B586A9-3EC7-4813-83B7-8FECFC61E450}">
  <ds:schemaRefs>
    <ds:schemaRef ds:uri="ESRI.ArcGIS.Mapping.OfficeIntegration.PowerPointInfo"/>
  </ds:schemaRefs>
</ds:datastoreItem>
</file>

<file path=customXml/itemProps147.xml><?xml version="1.0" encoding="utf-8"?>
<ds:datastoreItem xmlns:ds="http://schemas.openxmlformats.org/officeDocument/2006/customXml" ds:itemID="{1FA7AFA0-717D-49C7-9AE7-4B98F364C927}">
  <ds:schemaRefs>
    <ds:schemaRef ds:uri="ESRI.ArcGIS.Mapping.OfficeIntegration.PowerPointInfo"/>
  </ds:schemaRefs>
</ds:datastoreItem>
</file>

<file path=customXml/itemProps148.xml><?xml version="1.0" encoding="utf-8"?>
<ds:datastoreItem xmlns:ds="http://schemas.openxmlformats.org/officeDocument/2006/customXml" ds:itemID="{2CE283C2-CE26-4B0A-A206-1B884C6940CF}">
  <ds:schemaRefs>
    <ds:schemaRef ds:uri="ESRI.ArcGIS.Mapping.OfficeIntegration.PowerPointInfo"/>
  </ds:schemaRefs>
</ds:datastoreItem>
</file>

<file path=customXml/itemProps149.xml><?xml version="1.0" encoding="utf-8"?>
<ds:datastoreItem xmlns:ds="http://schemas.openxmlformats.org/officeDocument/2006/customXml" ds:itemID="{CBFAE0D1-4898-42F6-9FFC-E92D61DCCA54}">
  <ds:schemaRefs>
    <ds:schemaRef ds:uri="ESRI.ArcGIS.Mapping.OfficeIntegration.PowerPointInfo"/>
  </ds:schemaRefs>
</ds:datastoreItem>
</file>

<file path=customXml/itemProps15.xml><?xml version="1.0" encoding="utf-8"?>
<ds:datastoreItem xmlns:ds="http://schemas.openxmlformats.org/officeDocument/2006/customXml" ds:itemID="{9892403D-23CF-4DF5-B85F-0625D31FF816}">
  <ds:schemaRefs>
    <ds:schemaRef ds:uri="ESRI.ArcGIS.Mapping.OfficeIntegration.PowerPointInfo"/>
  </ds:schemaRefs>
</ds:datastoreItem>
</file>

<file path=customXml/itemProps150.xml><?xml version="1.0" encoding="utf-8"?>
<ds:datastoreItem xmlns:ds="http://schemas.openxmlformats.org/officeDocument/2006/customXml" ds:itemID="{AAFA3F56-A3F8-4A5C-AD12-744072B4614A}">
  <ds:schemaRefs>
    <ds:schemaRef ds:uri="ESRI.ArcGIS.Mapping.OfficeIntegration.PowerPointInfo"/>
  </ds:schemaRefs>
</ds:datastoreItem>
</file>

<file path=customXml/itemProps151.xml><?xml version="1.0" encoding="utf-8"?>
<ds:datastoreItem xmlns:ds="http://schemas.openxmlformats.org/officeDocument/2006/customXml" ds:itemID="{39666A5B-CC59-4415-98FE-44C0387DC0AE}">
  <ds:schemaRefs>
    <ds:schemaRef ds:uri="ESRI.ArcGIS.Mapping.OfficeIntegration.PowerPointInfo"/>
  </ds:schemaRefs>
</ds:datastoreItem>
</file>

<file path=customXml/itemProps152.xml><?xml version="1.0" encoding="utf-8"?>
<ds:datastoreItem xmlns:ds="http://schemas.openxmlformats.org/officeDocument/2006/customXml" ds:itemID="{28773E80-3D1E-46A3-9CAF-F5002B54011D}">
  <ds:schemaRefs>
    <ds:schemaRef ds:uri="ESRI.ArcGIS.Mapping.OfficeIntegration.PowerPointInfo"/>
  </ds:schemaRefs>
</ds:datastoreItem>
</file>

<file path=customXml/itemProps153.xml><?xml version="1.0" encoding="utf-8"?>
<ds:datastoreItem xmlns:ds="http://schemas.openxmlformats.org/officeDocument/2006/customXml" ds:itemID="{09A95FD6-00BA-4EBA-8286-3E3901E5596E}">
  <ds:schemaRefs>
    <ds:schemaRef ds:uri="ESRI.ArcGIS.Mapping.OfficeIntegration.PowerPointInfo"/>
  </ds:schemaRefs>
</ds:datastoreItem>
</file>

<file path=customXml/itemProps154.xml><?xml version="1.0" encoding="utf-8"?>
<ds:datastoreItem xmlns:ds="http://schemas.openxmlformats.org/officeDocument/2006/customXml" ds:itemID="{58389837-B541-4CF8-ABE4-CD53A9C35E20}">
  <ds:schemaRefs>
    <ds:schemaRef ds:uri="ESRI.ArcGIS.Mapping.OfficeIntegration.PowerPointInfo"/>
  </ds:schemaRefs>
</ds:datastoreItem>
</file>

<file path=customXml/itemProps155.xml><?xml version="1.0" encoding="utf-8"?>
<ds:datastoreItem xmlns:ds="http://schemas.openxmlformats.org/officeDocument/2006/customXml" ds:itemID="{AAF37F8E-E914-432B-A2AE-0F1BFDAFA3B4}">
  <ds:schemaRefs>
    <ds:schemaRef ds:uri="ESRI.ArcGIS.Mapping.OfficeIntegration.PowerPointInfo"/>
  </ds:schemaRefs>
</ds:datastoreItem>
</file>

<file path=customXml/itemProps156.xml><?xml version="1.0" encoding="utf-8"?>
<ds:datastoreItem xmlns:ds="http://schemas.openxmlformats.org/officeDocument/2006/customXml" ds:itemID="{D380947C-3B5A-4BD6-9004-104972CEECB8}">
  <ds:schemaRefs>
    <ds:schemaRef ds:uri="ESRI.ArcGIS.Mapping.OfficeIntegration.PowerPointInfo"/>
  </ds:schemaRefs>
</ds:datastoreItem>
</file>

<file path=customXml/itemProps157.xml><?xml version="1.0" encoding="utf-8"?>
<ds:datastoreItem xmlns:ds="http://schemas.openxmlformats.org/officeDocument/2006/customXml" ds:itemID="{D9012A67-80CA-47E6-8C5E-E552117B4415}">
  <ds:schemaRefs>
    <ds:schemaRef ds:uri="ESRI.ArcGIS.Mapping.OfficeIntegration.PowerPointInfo"/>
  </ds:schemaRefs>
</ds:datastoreItem>
</file>

<file path=customXml/itemProps158.xml><?xml version="1.0" encoding="utf-8"?>
<ds:datastoreItem xmlns:ds="http://schemas.openxmlformats.org/officeDocument/2006/customXml" ds:itemID="{71C1EBCC-ACD6-4F2D-A420-A0A1C11C0FCB}">
  <ds:schemaRefs>
    <ds:schemaRef ds:uri="ESRI.ArcGIS.Mapping.OfficeIntegration.PowerPointInfo"/>
  </ds:schemaRefs>
</ds:datastoreItem>
</file>

<file path=customXml/itemProps159.xml><?xml version="1.0" encoding="utf-8"?>
<ds:datastoreItem xmlns:ds="http://schemas.openxmlformats.org/officeDocument/2006/customXml" ds:itemID="{6213BF0E-3553-4C21-9A90-F958AD4A6AD6}">
  <ds:schemaRefs>
    <ds:schemaRef ds:uri="ESRI.ArcGIS.Mapping.OfficeIntegration.PowerPointInfo"/>
  </ds:schemaRefs>
</ds:datastoreItem>
</file>

<file path=customXml/itemProps16.xml><?xml version="1.0" encoding="utf-8"?>
<ds:datastoreItem xmlns:ds="http://schemas.openxmlformats.org/officeDocument/2006/customXml" ds:itemID="{975CAF7A-7A7B-4DAC-A9EE-DAF7872801F0}">
  <ds:schemaRefs>
    <ds:schemaRef ds:uri="ESRI.ArcGIS.Mapping.OfficeIntegration.PowerPointInfo"/>
  </ds:schemaRefs>
</ds:datastoreItem>
</file>

<file path=customXml/itemProps160.xml><?xml version="1.0" encoding="utf-8"?>
<ds:datastoreItem xmlns:ds="http://schemas.openxmlformats.org/officeDocument/2006/customXml" ds:itemID="{CF4D5CDE-8BA2-4DF6-936B-D162A971AF43}">
  <ds:schemaRefs>
    <ds:schemaRef ds:uri="ESRI.ArcGIS.Mapping.OfficeIntegration.PowerPointInfo"/>
  </ds:schemaRefs>
</ds:datastoreItem>
</file>

<file path=customXml/itemProps161.xml><?xml version="1.0" encoding="utf-8"?>
<ds:datastoreItem xmlns:ds="http://schemas.openxmlformats.org/officeDocument/2006/customXml" ds:itemID="{01AA295F-5C2A-4E3D-B3C1-F8D80AC0D9A6}">
  <ds:schemaRefs>
    <ds:schemaRef ds:uri="ESRI.ArcGIS.Mapping.OfficeIntegration.PowerPointInfo"/>
  </ds:schemaRefs>
</ds:datastoreItem>
</file>

<file path=customXml/itemProps162.xml><?xml version="1.0" encoding="utf-8"?>
<ds:datastoreItem xmlns:ds="http://schemas.openxmlformats.org/officeDocument/2006/customXml" ds:itemID="{A267CC68-15BC-4330-AE18-AF0832410BFA}">
  <ds:schemaRefs>
    <ds:schemaRef ds:uri="ESRI.ArcGIS.Mapping.OfficeIntegration.PowerPointInfo"/>
  </ds:schemaRefs>
</ds:datastoreItem>
</file>

<file path=customXml/itemProps163.xml><?xml version="1.0" encoding="utf-8"?>
<ds:datastoreItem xmlns:ds="http://schemas.openxmlformats.org/officeDocument/2006/customXml" ds:itemID="{0CD7C41D-D1B0-4019-8B19-64D9DFD4541A}">
  <ds:schemaRefs>
    <ds:schemaRef ds:uri="ESRI.ArcGIS.Mapping.OfficeIntegration.PowerPointInfo"/>
  </ds:schemaRefs>
</ds:datastoreItem>
</file>

<file path=customXml/itemProps164.xml><?xml version="1.0" encoding="utf-8"?>
<ds:datastoreItem xmlns:ds="http://schemas.openxmlformats.org/officeDocument/2006/customXml" ds:itemID="{F7013ABB-39AF-40FD-8ACD-C48EB9DF7B1F}">
  <ds:schemaRefs>
    <ds:schemaRef ds:uri="ESRI.ArcGIS.Mapping.OfficeIntegration.PowerPointInfo"/>
  </ds:schemaRefs>
</ds:datastoreItem>
</file>

<file path=customXml/itemProps165.xml><?xml version="1.0" encoding="utf-8"?>
<ds:datastoreItem xmlns:ds="http://schemas.openxmlformats.org/officeDocument/2006/customXml" ds:itemID="{A7C90B79-FFB9-4179-9EF4-64E1A0B8D117}">
  <ds:schemaRefs>
    <ds:schemaRef ds:uri="ESRI.ArcGIS.Mapping.OfficeIntegration.PowerPointInfo"/>
  </ds:schemaRefs>
</ds:datastoreItem>
</file>

<file path=customXml/itemProps166.xml><?xml version="1.0" encoding="utf-8"?>
<ds:datastoreItem xmlns:ds="http://schemas.openxmlformats.org/officeDocument/2006/customXml" ds:itemID="{B53F439B-0FFC-4AA9-AC88-3B2D897E1DEF}">
  <ds:schemaRefs>
    <ds:schemaRef ds:uri="ESRI.ArcGIS.Mapping.OfficeIntegration.PowerPointInfo"/>
  </ds:schemaRefs>
</ds:datastoreItem>
</file>

<file path=customXml/itemProps167.xml><?xml version="1.0" encoding="utf-8"?>
<ds:datastoreItem xmlns:ds="http://schemas.openxmlformats.org/officeDocument/2006/customXml" ds:itemID="{200B67A5-9E60-4B3A-BF03-FB18B3548C55}">
  <ds:schemaRefs>
    <ds:schemaRef ds:uri="ESRI.ArcGIS.Mapping.OfficeIntegration.PowerPointInfo"/>
  </ds:schemaRefs>
</ds:datastoreItem>
</file>

<file path=customXml/itemProps168.xml><?xml version="1.0" encoding="utf-8"?>
<ds:datastoreItem xmlns:ds="http://schemas.openxmlformats.org/officeDocument/2006/customXml" ds:itemID="{D6048909-C1AA-4AC7-BB46-7AE588760E06}">
  <ds:schemaRefs>
    <ds:schemaRef ds:uri="ESRI.ArcGIS.Mapping.OfficeIntegration.PowerPointInfo"/>
  </ds:schemaRefs>
</ds:datastoreItem>
</file>

<file path=customXml/itemProps169.xml><?xml version="1.0" encoding="utf-8"?>
<ds:datastoreItem xmlns:ds="http://schemas.openxmlformats.org/officeDocument/2006/customXml" ds:itemID="{AB20175A-F02C-42ED-834C-91462C2196E6}">
  <ds:schemaRefs>
    <ds:schemaRef ds:uri="ESRI.ArcGIS.Mapping.OfficeIntegration.PowerPointInfo"/>
  </ds:schemaRefs>
</ds:datastoreItem>
</file>

<file path=customXml/itemProps17.xml><?xml version="1.0" encoding="utf-8"?>
<ds:datastoreItem xmlns:ds="http://schemas.openxmlformats.org/officeDocument/2006/customXml" ds:itemID="{3C455762-C678-4F75-8984-EE8CE6B44006}">
  <ds:schemaRefs>
    <ds:schemaRef ds:uri="ESRI.ArcGIS.Mapping.OfficeIntegration.PowerPointInfo"/>
  </ds:schemaRefs>
</ds:datastoreItem>
</file>

<file path=customXml/itemProps170.xml><?xml version="1.0" encoding="utf-8"?>
<ds:datastoreItem xmlns:ds="http://schemas.openxmlformats.org/officeDocument/2006/customXml" ds:itemID="{EF8C0CB9-D3A9-40AF-837E-913B8709A62E}">
  <ds:schemaRefs>
    <ds:schemaRef ds:uri="ESRI.ArcGIS.Mapping.OfficeIntegration.PowerPointInfo"/>
  </ds:schemaRefs>
</ds:datastoreItem>
</file>

<file path=customXml/itemProps171.xml><?xml version="1.0" encoding="utf-8"?>
<ds:datastoreItem xmlns:ds="http://schemas.openxmlformats.org/officeDocument/2006/customXml" ds:itemID="{26933FF1-4B83-4878-B7D0-66E2A40749F9}">
  <ds:schemaRefs>
    <ds:schemaRef ds:uri="ESRI.ArcGIS.Mapping.OfficeIntegration.PowerPointInfo"/>
  </ds:schemaRefs>
</ds:datastoreItem>
</file>

<file path=customXml/itemProps172.xml><?xml version="1.0" encoding="utf-8"?>
<ds:datastoreItem xmlns:ds="http://schemas.openxmlformats.org/officeDocument/2006/customXml" ds:itemID="{EE9AD253-DA5C-47AD-A830-A1AA0E175D75}">
  <ds:schemaRefs>
    <ds:schemaRef ds:uri="ESRI.ArcGIS.Mapping.OfficeIntegration.PowerPointInfo"/>
  </ds:schemaRefs>
</ds:datastoreItem>
</file>

<file path=customXml/itemProps173.xml><?xml version="1.0" encoding="utf-8"?>
<ds:datastoreItem xmlns:ds="http://schemas.openxmlformats.org/officeDocument/2006/customXml" ds:itemID="{0D7E7182-BA15-4ADD-96C9-27FA478097AA}">
  <ds:schemaRefs>
    <ds:schemaRef ds:uri="ESRI.ArcGIS.Mapping.OfficeIntegration.PowerPointInfo"/>
  </ds:schemaRefs>
</ds:datastoreItem>
</file>

<file path=customXml/itemProps174.xml><?xml version="1.0" encoding="utf-8"?>
<ds:datastoreItem xmlns:ds="http://schemas.openxmlformats.org/officeDocument/2006/customXml" ds:itemID="{839BE8D1-0127-49B7-9113-BF36F63DF993}">
  <ds:schemaRefs>
    <ds:schemaRef ds:uri="ESRI.ArcGIS.Mapping.OfficeIntegration.PowerPointInfo"/>
  </ds:schemaRefs>
</ds:datastoreItem>
</file>

<file path=customXml/itemProps175.xml><?xml version="1.0" encoding="utf-8"?>
<ds:datastoreItem xmlns:ds="http://schemas.openxmlformats.org/officeDocument/2006/customXml" ds:itemID="{87917E0B-0E29-4AA6-AD87-67C950A9D45B}">
  <ds:schemaRefs>
    <ds:schemaRef ds:uri="ESRI.ArcGIS.Mapping.OfficeIntegration.PowerPointInfo"/>
  </ds:schemaRefs>
</ds:datastoreItem>
</file>

<file path=customXml/itemProps176.xml><?xml version="1.0" encoding="utf-8"?>
<ds:datastoreItem xmlns:ds="http://schemas.openxmlformats.org/officeDocument/2006/customXml" ds:itemID="{AE2B2E5C-E5FF-4B61-AC90-CC02A6DF5BC8}">
  <ds:schemaRefs>
    <ds:schemaRef ds:uri="ESRI.ArcGIS.Mapping.OfficeIntegration.PowerPointInfo"/>
  </ds:schemaRefs>
</ds:datastoreItem>
</file>

<file path=customXml/itemProps177.xml><?xml version="1.0" encoding="utf-8"?>
<ds:datastoreItem xmlns:ds="http://schemas.openxmlformats.org/officeDocument/2006/customXml" ds:itemID="{816E5934-6754-4D3E-9CC9-CB1E905C069E}">
  <ds:schemaRefs>
    <ds:schemaRef ds:uri="ESRI.ArcGIS.Mapping.OfficeIntegration.PowerPointInfo"/>
  </ds:schemaRefs>
</ds:datastoreItem>
</file>

<file path=customXml/itemProps178.xml><?xml version="1.0" encoding="utf-8"?>
<ds:datastoreItem xmlns:ds="http://schemas.openxmlformats.org/officeDocument/2006/customXml" ds:itemID="{469C1FCE-E398-4E42-8B6E-B4CAFD02A663}">
  <ds:schemaRefs>
    <ds:schemaRef ds:uri="ESRI.ArcGIS.Mapping.OfficeIntegration.PowerPointInfo"/>
  </ds:schemaRefs>
</ds:datastoreItem>
</file>

<file path=customXml/itemProps179.xml><?xml version="1.0" encoding="utf-8"?>
<ds:datastoreItem xmlns:ds="http://schemas.openxmlformats.org/officeDocument/2006/customXml" ds:itemID="{426747F4-3B5A-4ADE-90CF-52F1F77F61F6}">
  <ds:schemaRefs>
    <ds:schemaRef ds:uri="ESRI.ArcGIS.Mapping.OfficeIntegration.PowerPointInfo"/>
  </ds:schemaRefs>
</ds:datastoreItem>
</file>

<file path=customXml/itemProps18.xml><?xml version="1.0" encoding="utf-8"?>
<ds:datastoreItem xmlns:ds="http://schemas.openxmlformats.org/officeDocument/2006/customXml" ds:itemID="{55D57F31-C86E-4917-8A77-AC166D06FF53}">
  <ds:schemaRefs>
    <ds:schemaRef ds:uri="ESRI.ArcGIS.Mapping.OfficeIntegration.PowerPointInfo"/>
  </ds:schemaRefs>
</ds:datastoreItem>
</file>

<file path=customXml/itemProps180.xml><?xml version="1.0" encoding="utf-8"?>
<ds:datastoreItem xmlns:ds="http://schemas.openxmlformats.org/officeDocument/2006/customXml" ds:itemID="{35E53E9E-2723-4ABB-ACAD-34EEC33147F5}">
  <ds:schemaRefs>
    <ds:schemaRef ds:uri="ESRI.ArcGIS.Mapping.OfficeIntegration.PowerPointInfo"/>
  </ds:schemaRefs>
</ds:datastoreItem>
</file>

<file path=customXml/itemProps181.xml><?xml version="1.0" encoding="utf-8"?>
<ds:datastoreItem xmlns:ds="http://schemas.openxmlformats.org/officeDocument/2006/customXml" ds:itemID="{2538C8B4-F6D1-4DCB-9751-C82986A6D8BA}">
  <ds:schemaRefs>
    <ds:schemaRef ds:uri="ESRI.ArcGIS.Mapping.OfficeIntegration.PowerPointInfo"/>
  </ds:schemaRefs>
</ds:datastoreItem>
</file>

<file path=customXml/itemProps182.xml><?xml version="1.0" encoding="utf-8"?>
<ds:datastoreItem xmlns:ds="http://schemas.openxmlformats.org/officeDocument/2006/customXml" ds:itemID="{23DC1A5F-256C-4AF3-9791-F6D31D6621C6}">
  <ds:schemaRefs>
    <ds:schemaRef ds:uri="ESRI.ArcGIS.Mapping.OfficeIntegration.PowerPointInfo"/>
  </ds:schemaRefs>
</ds:datastoreItem>
</file>

<file path=customXml/itemProps183.xml><?xml version="1.0" encoding="utf-8"?>
<ds:datastoreItem xmlns:ds="http://schemas.openxmlformats.org/officeDocument/2006/customXml" ds:itemID="{FC86BF76-D3CC-4DCC-B362-8D30E06BDBCB}">
  <ds:schemaRefs>
    <ds:schemaRef ds:uri="ESRI.ArcGIS.Mapping.OfficeIntegration.PowerPointInfo"/>
  </ds:schemaRefs>
</ds:datastoreItem>
</file>

<file path=customXml/itemProps184.xml><?xml version="1.0" encoding="utf-8"?>
<ds:datastoreItem xmlns:ds="http://schemas.openxmlformats.org/officeDocument/2006/customXml" ds:itemID="{C314DA03-FBA5-4C21-94BF-8D980B8CCEB1}">
  <ds:schemaRefs>
    <ds:schemaRef ds:uri="ESRI.ArcGIS.Mapping.OfficeIntegration.PowerPointInfo"/>
  </ds:schemaRefs>
</ds:datastoreItem>
</file>

<file path=customXml/itemProps185.xml><?xml version="1.0" encoding="utf-8"?>
<ds:datastoreItem xmlns:ds="http://schemas.openxmlformats.org/officeDocument/2006/customXml" ds:itemID="{9002341C-1CB9-44D0-90CF-81BB7DE478D6}">
  <ds:schemaRefs>
    <ds:schemaRef ds:uri="ESRI.ArcGIS.Mapping.OfficeIntegration.PowerPointInfo"/>
  </ds:schemaRefs>
</ds:datastoreItem>
</file>

<file path=customXml/itemProps186.xml><?xml version="1.0" encoding="utf-8"?>
<ds:datastoreItem xmlns:ds="http://schemas.openxmlformats.org/officeDocument/2006/customXml" ds:itemID="{733C059D-8091-44BF-A61E-EA25D2ACCA0C}">
  <ds:schemaRefs>
    <ds:schemaRef ds:uri="ESRI.ArcGIS.Mapping.OfficeIntegration.PowerPointInfo"/>
  </ds:schemaRefs>
</ds:datastoreItem>
</file>

<file path=customXml/itemProps187.xml><?xml version="1.0" encoding="utf-8"?>
<ds:datastoreItem xmlns:ds="http://schemas.openxmlformats.org/officeDocument/2006/customXml" ds:itemID="{1812D9F3-2219-42A5-92E1-58CE64F12F81}">
  <ds:schemaRefs>
    <ds:schemaRef ds:uri="ESRI.ArcGIS.Mapping.OfficeIntegration.PowerPointInfo"/>
  </ds:schemaRefs>
</ds:datastoreItem>
</file>

<file path=customXml/itemProps188.xml><?xml version="1.0" encoding="utf-8"?>
<ds:datastoreItem xmlns:ds="http://schemas.openxmlformats.org/officeDocument/2006/customXml" ds:itemID="{61C9D4A2-1D7D-4CF6-8D9C-935F0239C947}">
  <ds:schemaRefs>
    <ds:schemaRef ds:uri="ESRI.ArcGIS.Mapping.OfficeIntegration.PowerPointInfo"/>
  </ds:schemaRefs>
</ds:datastoreItem>
</file>

<file path=customXml/itemProps189.xml><?xml version="1.0" encoding="utf-8"?>
<ds:datastoreItem xmlns:ds="http://schemas.openxmlformats.org/officeDocument/2006/customXml" ds:itemID="{FA82B50C-9A53-4EDD-8E00-2A0FD68EC4DE}">
  <ds:schemaRefs>
    <ds:schemaRef ds:uri="ESRI.ArcGIS.Mapping.OfficeIntegration.PowerPointInfo"/>
  </ds:schemaRefs>
</ds:datastoreItem>
</file>

<file path=customXml/itemProps19.xml><?xml version="1.0" encoding="utf-8"?>
<ds:datastoreItem xmlns:ds="http://schemas.openxmlformats.org/officeDocument/2006/customXml" ds:itemID="{3E3C1FF1-3F5B-4DEA-AF37-0CF1D50F37FD}">
  <ds:schemaRefs>
    <ds:schemaRef ds:uri="ESRI.ArcGIS.Mapping.OfficeIntegration.PowerPointInfo"/>
  </ds:schemaRefs>
</ds:datastoreItem>
</file>

<file path=customXml/itemProps190.xml><?xml version="1.0" encoding="utf-8"?>
<ds:datastoreItem xmlns:ds="http://schemas.openxmlformats.org/officeDocument/2006/customXml" ds:itemID="{F5FF9CA7-AA71-4243-B7A0-E3BEF790DAE7}">
  <ds:schemaRefs>
    <ds:schemaRef ds:uri="ESRI.ArcGIS.Mapping.OfficeIntegration.PowerPointInfo"/>
  </ds:schemaRefs>
</ds:datastoreItem>
</file>

<file path=customXml/itemProps191.xml><?xml version="1.0" encoding="utf-8"?>
<ds:datastoreItem xmlns:ds="http://schemas.openxmlformats.org/officeDocument/2006/customXml" ds:itemID="{8B6EAE56-390D-433D-B704-C8D5D4F2726C}">
  <ds:schemaRefs>
    <ds:schemaRef ds:uri="ESRI.ArcGIS.Mapping.OfficeIntegration.PowerPointInfo"/>
  </ds:schemaRefs>
</ds:datastoreItem>
</file>

<file path=customXml/itemProps192.xml><?xml version="1.0" encoding="utf-8"?>
<ds:datastoreItem xmlns:ds="http://schemas.openxmlformats.org/officeDocument/2006/customXml" ds:itemID="{540F66D7-7B60-4BD3-B6A9-21F0DC36A260}">
  <ds:schemaRefs>
    <ds:schemaRef ds:uri="ESRI.ArcGIS.Mapping.OfficeIntegration.PowerPointInfo"/>
  </ds:schemaRefs>
</ds:datastoreItem>
</file>

<file path=customXml/itemProps193.xml><?xml version="1.0" encoding="utf-8"?>
<ds:datastoreItem xmlns:ds="http://schemas.openxmlformats.org/officeDocument/2006/customXml" ds:itemID="{39CCBB10-9328-4430-B7C1-376C845A062A}">
  <ds:schemaRefs>
    <ds:schemaRef ds:uri="ESRI.ArcGIS.Mapping.OfficeIntegration.PowerPointInfo"/>
  </ds:schemaRefs>
</ds:datastoreItem>
</file>

<file path=customXml/itemProps194.xml><?xml version="1.0" encoding="utf-8"?>
<ds:datastoreItem xmlns:ds="http://schemas.openxmlformats.org/officeDocument/2006/customXml" ds:itemID="{E1B25F98-0DEB-4864-9194-803D6E60113F}">
  <ds:schemaRefs>
    <ds:schemaRef ds:uri="ESRI.ArcGIS.Mapping.OfficeIntegration.PowerPointInfo"/>
  </ds:schemaRefs>
</ds:datastoreItem>
</file>

<file path=customXml/itemProps195.xml><?xml version="1.0" encoding="utf-8"?>
<ds:datastoreItem xmlns:ds="http://schemas.openxmlformats.org/officeDocument/2006/customXml" ds:itemID="{A8BBF861-FF7B-4355-99DA-7F284FA9A5E9}">
  <ds:schemaRefs>
    <ds:schemaRef ds:uri="ESRI.ArcGIS.Mapping.OfficeIntegration.PowerPointInfo"/>
  </ds:schemaRefs>
</ds:datastoreItem>
</file>

<file path=customXml/itemProps196.xml><?xml version="1.0" encoding="utf-8"?>
<ds:datastoreItem xmlns:ds="http://schemas.openxmlformats.org/officeDocument/2006/customXml" ds:itemID="{C3045A76-F995-426C-B7E7-B0C21AAB890C}">
  <ds:schemaRefs>
    <ds:schemaRef ds:uri="ESRI.ArcGIS.Mapping.OfficeIntegration.PowerPointInfo"/>
  </ds:schemaRefs>
</ds:datastoreItem>
</file>

<file path=customXml/itemProps197.xml><?xml version="1.0" encoding="utf-8"?>
<ds:datastoreItem xmlns:ds="http://schemas.openxmlformats.org/officeDocument/2006/customXml" ds:itemID="{DEA23413-C929-49E8-9EBD-8F1C2528053E}">
  <ds:schemaRefs>
    <ds:schemaRef ds:uri="ESRI.ArcGIS.Mapping.OfficeIntegration.PowerPointInfo"/>
  </ds:schemaRefs>
</ds:datastoreItem>
</file>

<file path=customXml/itemProps198.xml><?xml version="1.0" encoding="utf-8"?>
<ds:datastoreItem xmlns:ds="http://schemas.openxmlformats.org/officeDocument/2006/customXml" ds:itemID="{51520256-8A61-4ED8-84DE-A1D90EF81470}">
  <ds:schemaRefs>
    <ds:schemaRef ds:uri="ESRI.ArcGIS.Mapping.OfficeIntegration.PowerPointInfo"/>
  </ds:schemaRefs>
</ds:datastoreItem>
</file>

<file path=customXml/itemProps199.xml><?xml version="1.0" encoding="utf-8"?>
<ds:datastoreItem xmlns:ds="http://schemas.openxmlformats.org/officeDocument/2006/customXml" ds:itemID="{247AD96A-EFEF-46C6-A176-0F8BFF880EB0}">
  <ds:schemaRefs>
    <ds:schemaRef ds:uri="ESRI.ArcGIS.Mapping.OfficeIntegration.PowerPointInfo"/>
  </ds:schemaRefs>
</ds:datastoreItem>
</file>

<file path=customXml/itemProps2.xml><?xml version="1.0" encoding="utf-8"?>
<ds:datastoreItem xmlns:ds="http://schemas.openxmlformats.org/officeDocument/2006/customXml" ds:itemID="{19A8EF71-6CEF-4D66-8693-C70968AEE1AB}">
  <ds:schemaRefs>
    <ds:schemaRef ds:uri="ESRI.ArcGIS.Mapping.OfficeIntegration.PowerPointInfo"/>
  </ds:schemaRefs>
</ds:datastoreItem>
</file>

<file path=customXml/itemProps20.xml><?xml version="1.0" encoding="utf-8"?>
<ds:datastoreItem xmlns:ds="http://schemas.openxmlformats.org/officeDocument/2006/customXml" ds:itemID="{946C51F4-698E-40B7-AF32-2553730EAE61}">
  <ds:schemaRefs>
    <ds:schemaRef ds:uri="ESRI.ArcGIS.Mapping.OfficeIntegration.PowerPointInfo"/>
  </ds:schemaRefs>
</ds:datastoreItem>
</file>

<file path=customXml/itemProps200.xml><?xml version="1.0" encoding="utf-8"?>
<ds:datastoreItem xmlns:ds="http://schemas.openxmlformats.org/officeDocument/2006/customXml" ds:itemID="{D603D490-17B0-4D73-92E4-A0B3EC9466EB}">
  <ds:schemaRefs>
    <ds:schemaRef ds:uri="ESRI.ArcGIS.Mapping.OfficeIntegration.PowerPointInfo"/>
  </ds:schemaRefs>
</ds:datastoreItem>
</file>

<file path=customXml/itemProps201.xml><?xml version="1.0" encoding="utf-8"?>
<ds:datastoreItem xmlns:ds="http://schemas.openxmlformats.org/officeDocument/2006/customXml" ds:itemID="{FC35049E-6FDC-4805-8867-3013F0E1626F}">
  <ds:schemaRefs>
    <ds:schemaRef ds:uri="ESRI.ArcGIS.Mapping.OfficeIntegration.PowerPointInfo"/>
  </ds:schemaRefs>
</ds:datastoreItem>
</file>

<file path=customXml/itemProps202.xml><?xml version="1.0" encoding="utf-8"?>
<ds:datastoreItem xmlns:ds="http://schemas.openxmlformats.org/officeDocument/2006/customXml" ds:itemID="{B33D5A2D-3E44-449E-B8CF-F0C1BC816BBF}">
  <ds:schemaRefs>
    <ds:schemaRef ds:uri="ESRI.ArcGIS.Mapping.OfficeIntegration.PowerPointInfo"/>
  </ds:schemaRefs>
</ds:datastoreItem>
</file>

<file path=customXml/itemProps203.xml><?xml version="1.0" encoding="utf-8"?>
<ds:datastoreItem xmlns:ds="http://schemas.openxmlformats.org/officeDocument/2006/customXml" ds:itemID="{5FC95DAD-B684-4255-A1FA-909DE6BEA1AA}">
  <ds:schemaRefs>
    <ds:schemaRef ds:uri="ESRI.ArcGIS.Mapping.OfficeIntegration.PowerPointInfo"/>
  </ds:schemaRefs>
</ds:datastoreItem>
</file>

<file path=customXml/itemProps204.xml><?xml version="1.0" encoding="utf-8"?>
<ds:datastoreItem xmlns:ds="http://schemas.openxmlformats.org/officeDocument/2006/customXml" ds:itemID="{67B11CBD-E602-449F-A74B-8A7D125A4CCA}">
  <ds:schemaRefs>
    <ds:schemaRef ds:uri="ESRI.ArcGIS.Mapping.OfficeIntegration.PowerPointInfo"/>
  </ds:schemaRefs>
</ds:datastoreItem>
</file>

<file path=customXml/itemProps205.xml><?xml version="1.0" encoding="utf-8"?>
<ds:datastoreItem xmlns:ds="http://schemas.openxmlformats.org/officeDocument/2006/customXml" ds:itemID="{263AA9FF-6893-4541-969A-6F50B36C7500}">
  <ds:schemaRefs>
    <ds:schemaRef ds:uri="ESRI.ArcGIS.Mapping.OfficeIntegration.PowerPointInfo"/>
  </ds:schemaRefs>
</ds:datastoreItem>
</file>

<file path=customXml/itemProps206.xml><?xml version="1.0" encoding="utf-8"?>
<ds:datastoreItem xmlns:ds="http://schemas.openxmlformats.org/officeDocument/2006/customXml" ds:itemID="{ED259119-C94F-4B89-8814-E3677DD44567}">
  <ds:schemaRefs>
    <ds:schemaRef ds:uri="ESRI.ArcGIS.Mapping.OfficeIntegration.PowerPointInfo"/>
  </ds:schemaRefs>
</ds:datastoreItem>
</file>

<file path=customXml/itemProps207.xml><?xml version="1.0" encoding="utf-8"?>
<ds:datastoreItem xmlns:ds="http://schemas.openxmlformats.org/officeDocument/2006/customXml" ds:itemID="{B42A842C-C0A3-49F7-B2F5-D623116B7749}">
  <ds:schemaRefs>
    <ds:schemaRef ds:uri="ESRI.ArcGIS.Mapping.OfficeIntegration.PowerPointInfo"/>
  </ds:schemaRefs>
</ds:datastoreItem>
</file>

<file path=customXml/itemProps208.xml><?xml version="1.0" encoding="utf-8"?>
<ds:datastoreItem xmlns:ds="http://schemas.openxmlformats.org/officeDocument/2006/customXml" ds:itemID="{1819DBAE-6324-40D1-B31E-47B95ED28B90}">
  <ds:schemaRefs>
    <ds:schemaRef ds:uri="ESRI.ArcGIS.Mapping.OfficeIntegration.PowerPointInfo"/>
  </ds:schemaRefs>
</ds:datastoreItem>
</file>

<file path=customXml/itemProps209.xml><?xml version="1.0" encoding="utf-8"?>
<ds:datastoreItem xmlns:ds="http://schemas.openxmlformats.org/officeDocument/2006/customXml" ds:itemID="{2745389B-B31E-4E89-9789-34D3EFEDA097}">
  <ds:schemaRefs>
    <ds:schemaRef ds:uri="ESRI.ArcGIS.Mapping.OfficeIntegration.PowerPointInfo"/>
  </ds:schemaRefs>
</ds:datastoreItem>
</file>

<file path=customXml/itemProps21.xml><?xml version="1.0" encoding="utf-8"?>
<ds:datastoreItem xmlns:ds="http://schemas.openxmlformats.org/officeDocument/2006/customXml" ds:itemID="{914ED1F3-0AB2-4CDA-8DED-D39028F41670}">
  <ds:schemaRefs>
    <ds:schemaRef ds:uri="ESRI.ArcGIS.Mapping.OfficeIntegration.PowerPointInfo"/>
  </ds:schemaRefs>
</ds:datastoreItem>
</file>

<file path=customXml/itemProps210.xml><?xml version="1.0" encoding="utf-8"?>
<ds:datastoreItem xmlns:ds="http://schemas.openxmlformats.org/officeDocument/2006/customXml" ds:itemID="{AB3BEFC5-7DC4-4282-80E6-49693FDE7561}">
  <ds:schemaRefs>
    <ds:schemaRef ds:uri="ESRI.ArcGIS.Mapping.OfficeIntegration.PowerPointInfo"/>
  </ds:schemaRefs>
</ds:datastoreItem>
</file>

<file path=customXml/itemProps211.xml><?xml version="1.0" encoding="utf-8"?>
<ds:datastoreItem xmlns:ds="http://schemas.openxmlformats.org/officeDocument/2006/customXml" ds:itemID="{8D11442B-424A-421F-BDC7-25E124278AE1}">
  <ds:schemaRefs>
    <ds:schemaRef ds:uri="ESRI.ArcGIS.Mapping.OfficeIntegration.PowerPointInfo"/>
  </ds:schemaRefs>
</ds:datastoreItem>
</file>

<file path=customXml/itemProps212.xml><?xml version="1.0" encoding="utf-8"?>
<ds:datastoreItem xmlns:ds="http://schemas.openxmlformats.org/officeDocument/2006/customXml" ds:itemID="{0D3040A2-DFFB-4CA6-8EB7-6D64D5BD700C}">
  <ds:schemaRefs>
    <ds:schemaRef ds:uri="ESRI.ArcGIS.Mapping.OfficeIntegration.PowerPointInfo"/>
  </ds:schemaRefs>
</ds:datastoreItem>
</file>

<file path=customXml/itemProps213.xml><?xml version="1.0" encoding="utf-8"?>
<ds:datastoreItem xmlns:ds="http://schemas.openxmlformats.org/officeDocument/2006/customXml" ds:itemID="{4B6EFC8F-2A7B-4AE7-B958-7CBA9B2E1EDD}">
  <ds:schemaRefs>
    <ds:schemaRef ds:uri="ESRI.ArcGIS.Mapping.OfficeIntegration.PowerPointInfo"/>
  </ds:schemaRefs>
</ds:datastoreItem>
</file>

<file path=customXml/itemProps214.xml><?xml version="1.0" encoding="utf-8"?>
<ds:datastoreItem xmlns:ds="http://schemas.openxmlformats.org/officeDocument/2006/customXml" ds:itemID="{D3B0C3C2-5E8F-4661-BB83-1E214F823F28}">
  <ds:schemaRefs>
    <ds:schemaRef ds:uri="ESRI.ArcGIS.Mapping.OfficeIntegration.PowerPointInfo"/>
  </ds:schemaRefs>
</ds:datastoreItem>
</file>

<file path=customXml/itemProps215.xml><?xml version="1.0" encoding="utf-8"?>
<ds:datastoreItem xmlns:ds="http://schemas.openxmlformats.org/officeDocument/2006/customXml" ds:itemID="{119CF6AE-C745-43B6-BBC0-8D16420C85F0}">
  <ds:schemaRefs>
    <ds:schemaRef ds:uri="ESRI.ArcGIS.Mapping.OfficeIntegration.PowerPointInfo"/>
  </ds:schemaRefs>
</ds:datastoreItem>
</file>

<file path=customXml/itemProps216.xml><?xml version="1.0" encoding="utf-8"?>
<ds:datastoreItem xmlns:ds="http://schemas.openxmlformats.org/officeDocument/2006/customXml" ds:itemID="{B0198AFC-8845-45E0-B2F9-8DAD8E34BC7D}">
  <ds:schemaRefs>
    <ds:schemaRef ds:uri="ESRI.ArcGIS.Mapping.OfficeIntegration.PowerPointInfo"/>
  </ds:schemaRefs>
</ds:datastoreItem>
</file>

<file path=customXml/itemProps217.xml><?xml version="1.0" encoding="utf-8"?>
<ds:datastoreItem xmlns:ds="http://schemas.openxmlformats.org/officeDocument/2006/customXml" ds:itemID="{1D701076-F9A2-45F5-B112-FAA7E2760EC7}">
  <ds:schemaRefs>
    <ds:schemaRef ds:uri="ESRI.ArcGIS.Mapping.OfficeIntegration.PowerPointInfo"/>
  </ds:schemaRefs>
</ds:datastoreItem>
</file>

<file path=customXml/itemProps218.xml><?xml version="1.0" encoding="utf-8"?>
<ds:datastoreItem xmlns:ds="http://schemas.openxmlformats.org/officeDocument/2006/customXml" ds:itemID="{7EB3EF73-31E6-45EE-894A-492477164AE8}">
  <ds:schemaRefs>
    <ds:schemaRef ds:uri="ESRI.ArcGIS.Mapping.OfficeIntegration.PowerPointInfo"/>
  </ds:schemaRefs>
</ds:datastoreItem>
</file>

<file path=customXml/itemProps219.xml><?xml version="1.0" encoding="utf-8"?>
<ds:datastoreItem xmlns:ds="http://schemas.openxmlformats.org/officeDocument/2006/customXml" ds:itemID="{1D17620B-6B66-498B-A19A-0A79910661A8}">
  <ds:schemaRefs>
    <ds:schemaRef ds:uri="ESRI.ArcGIS.Mapping.OfficeIntegration.PowerPointInfo"/>
  </ds:schemaRefs>
</ds:datastoreItem>
</file>

<file path=customXml/itemProps22.xml><?xml version="1.0" encoding="utf-8"?>
<ds:datastoreItem xmlns:ds="http://schemas.openxmlformats.org/officeDocument/2006/customXml" ds:itemID="{604F5411-ECDD-4F74-A6C4-37C0B5973CE2}">
  <ds:schemaRefs>
    <ds:schemaRef ds:uri="ESRI.ArcGIS.Mapping.OfficeIntegration.PowerPointInfo"/>
  </ds:schemaRefs>
</ds:datastoreItem>
</file>

<file path=customXml/itemProps220.xml><?xml version="1.0" encoding="utf-8"?>
<ds:datastoreItem xmlns:ds="http://schemas.openxmlformats.org/officeDocument/2006/customXml" ds:itemID="{5861EC3F-A13D-4D3D-8BAA-8415447F3083}">
  <ds:schemaRefs>
    <ds:schemaRef ds:uri="ESRI.ArcGIS.Mapping.OfficeIntegration.PowerPointInfo"/>
  </ds:schemaRefs>
</ds:datastoreItem>
</file>

<file path=customXml/itemProps221.xml><?xml version="1.0" encoding="utf-8"?>
<ds:datastoreItem xmlns:ds="http://schemas.openxmlformats.org/officeDocument/2006/customXml" ds:itemID="{932F556F-8FDB-411B-9F5B-9DF212841EF9}">
  <ds:schemaRefs>
    <ds:schemaRef ds:uri="ESRI.ArcGIS.Mapping.OfficeIntegration.PowerPointInfo"/>
  </ds:schemaRefs>
</ds:datastoreItem>
</file>

<file path=customXml/itemProps222.xml><?xml version="1.0" encoding="utf-8"?>
<ds:datastoreItem xmlns:ds="http://schemas.openxmlformats.org/officeDocument/2006/customXml" ds:itemID="{A8B4372C-4739-4DC1-A690-1A208E0E1726}">
  <ds:schemaRefs>
    <ds:schemaRef ds:uri="ESRI.ArcGIS.Mapping.OfficeIntegration.PowerPointInfo"/>
  </ds:schemaRefs>
</ds:datastoreItem>
</file>

<file path=customXml/itemProps223.xml><?xml version="1.0" encoding="utf-8"?>
<ds:datastoreItem xmlns:ds="http://schemas.openxmlformats.org/officeDocument/2006/customXml" ds:itemID="{DA90E9E3-D3ED-44DF-8D31-A8FE0F586AB6}">
  <ds:schemaRefs>
    <ds:schemaRef ds:uri="ESRI.ArcGIS.Mapping.OfficeIntegration.PowerPointInfo"/>
  </ds:schemaRefs>
</ds:datastoreItem>
</file>

<file path=customXml/itemProps224.xml><?xml version="1.0" encoding="utf-8"?>
<ds:datastoreItem xmlns:ds="http://schemas.openxmlformats.org/officeDocument/2006/customXml" ds:itemID="{0918324F-EE06-4794-A075-21397545395F}">
  <ds:schemaRefs>
    <ds:schemaRef ds:uri="ESRI.ArcGIS.Mapping.OfficeIntegration.PowerPointInfo"/>
  </ds:schemaRefs>
</ds:datastoreItem>
</file>

<file path=customXml/itemProps225.xml><?xml version="1.0" encoding="utf-8"?>
<ds:datastoreItem xmlns:ds="http://schemas.openxmlformats.org/officeDocument/2006/customXml" ds:itemID="{4121944F-2C29-4994-B3FE-F316742FEAB5}">
  <ds:schemaRefs>
    <ds:schemaRef ds:uri="ESRI.ArcGIS.Mapping.OfficeIntegration.PowerPointInfo"/>
  </ds:schemaRefs>
</ds:datastoreItem>
</file>

<file path=customXml/itemProps226.xml><?xml version="1.0" encoding="utf-8"?>
<ds:datastoreItem xmlns:ds="http://schemas.openxmlformats.org/officeDocument/2006/customXml" ds:itemID="{1EBDFA33-9F8B-4A3F-B3F9-24444FF35F57}">
  <ds:schemaRefs>
    <ds:schemaRef ds:uri="ESRI.ArcGIS.Mapping.OfficeIntegration.PowerPointInfo"/>
  </ds:schemaRefs>
</ds:datastoreItem>
</file>

<file path=customXml/itemProps227.xml><?xml version="1.0" encoding="utf-8"?>
<ds:datastoreItem xmlns:ds="http://schemas.openxmlformats.org/officeDocument/2006/customXml" ds:itemID="{594BB556-1C02-4C18-A735-786337A6E6D5}">
  <ds:schemaRefs>
    <ds:schemaRef ds:uri="ESRI.ArcGIS.Mapping.OfficeIntegration.PowerPointInfo"/>
  </ds:schemaRefs>
</ds:datastoreItem>
</file>

<file path=customXml/itemProps228.xml><?xml version="1.0" encoding="utf-8"?>
<ds:datastoreItem xmlns:ds="http://schemas.openxmlformats.org/officeDocument/2006/customXml" ds:itemID="{A21AD216-9D9D-44A8-9622-0657CC6F33B5}">
  <ds:schemaRefs>
    <ds:schemaRef ds:uri="ESRI.ArcGIS.Mapping.OfficeIntegration.PowerPointInfo"/>
  </ds:schemaRefs>
</ds:datastoreItem>
</file>

<file path=customXml/itemProps229.xml><?xml version="1.0" encoding="utf-8"?>
<ds:datastoreItem xmlns:ds="http://schemas.openxmlformats.org/officeDocument/2006/customXml" ds:itemID="{A5799435-2F5C-4714-A4C4-72EE2E099372}">
  <ds:schemaRefs>
    <ds:schemaRef ds:uri="ESRI.ArcGIS.Mapping.OfficeIntegration.PowerPointInfo"/>
  </ds:schemaRefs>
</ds:datastoreItem>
</file>

<file path=customXml/itemProps23.xml><?xml version="1.0" encoding="utf-8"?>
<ds:datastoreItem xmlns:ds="http://schemas.openxmlformats.org/officeDocument/2006/customXml" ds:itemID="{FCEDA4AD-32CA-4C2D-86DB-9F744A3C020C}">
  <ds:schemaRefs>
    <ds:schemaRef ds:uri="ESRI.ArcGIS.Mapping.OfficeIntegration.PowerPointInfo"/>
  </ds:schemaRefs>
</ds:datastoreItem>
</file>

<file path=customXml/itemProps230.xml><?xml version="1.0" encoding="utf-8"?>
<ds:datastoreItem xmlns:ds="http://schemas.openxmlformats.org/officeDocument/2006/customXml" ds:itemID="{30FA46E8-75AA-4604-AF3E-DBEC2B682F9E}">
  <ds:schemaRefs>
    <ds:schemaRef ds:uri="ESRI.ArcGIS.Mapping.OfficeIntegration.PowerPointInfo"/>
  </ds:schemaRefs>
</ds:datastoreItem>
</file>

<file path=customXml/itemProps231.xml><?xml version="1.0" encoding="utf-8"?>
<ds:datastoreItem xmlns:ds="http://schemas.openxmlformats.org/officeDocument/2006/customXml" ds:itemID="{CF020D65-4E2D-422A-A5EF-4A344F1A4D07}">
  <ds:schemaRefs>
    <ds:schemaRef ds:uri="ESRI.ArcGIS.Mapping.OfficeIntegration.PowerPointInfo"/>
  </ds:schemaRefs>
</ds:datastoreItem>
</file>

<file path=customXml/itemProps232.xml><?xml version="1.0" encoding="utf-8"?>
<ds:datastoreItem xmlns:ds="http://schemas.openxmlformats.org/officeDocument/2006/customXml" ds:itemID="{556F0F0D-0F87-4AC2-A436-409D655ACE30}">
  <ds:schemaRefs>
    <ds:schemaRef ds:uri="ESRI.ArcGIS.Mapping.OfficeIntegration.PowerPointInfo"/>
  </ds:schemaRefs>
</ds:datastoreItem>
</file>

<file path=customXml/itemProps233.xml><?xml version="1.0" encoding="utf-8"?>
<ds:datastoreItem xmlns:ds="http://schemas.openxmlformats.org/officeDocument/2006/customXml" ds:itemID="{942DA2DD-B657-4D2C-B129-120F8B894ECA}">
  <ds:schemaRefs>
    <ds:schemaRef ds:uri="ESRI.ArcGIS.Mapping.OfficeIntegration.PowerPointInfo"/>
  </ds:schemaRefs>
</ds:datastoreItem>
</file>

<file path=customXml/itemProps234.xml><?xml version="1.0" encoding="utf-8"?>
<ds:datastoreItem xmlns:ds="http://schemas.openxmlformats.org/officeDocument/2006/customXml" ds:itemID="{C50E0610-092B-4138-B607-7F96C42B42E5}">
  <ds:schemaRefs>
    <ds:schemaRef ds:uri="ESRI.ArcGIS.Mapping.OfficeIntegration.PowerPointInfo"/>
  </ds:schemaRefs>
</ds:datastoreItem>
</file>

<file path=customXml/itemProps235.xml><?xml version="1.0" encoding="utf-8"?>
<ds:datastoreItem xmlns:ds="http://schemas.openxmlformats.org/officeDocument/2006/customXml" ds:itemID="{69EC965A-060F-41D4-A75D-23E6D08A34DD}">
  <ds:schemaRefs>
    <ds:schemaRef ds:uri="ESRI.ArcGIS.Mapping.OfficeIntegration.PowerPointInfo"/>
  </ds:schemaRefs>
</ds:datastoreItem>
</file>

<file path=customXml/itemProps236.xml><?xml version="1.0" encoding="utf-8"?>
<ds:datastoreItem xmlns:ds="http://schemas.openxmlformats.org/officeDocument/2006/customXml" ds:itemID="{A9E007FD-210F-483C-AE75-5A9C8B999D85}">
  <ds:schemaRefs>
    <ds:schemaRef ds:uri="ESRI.ArcGIS.Mapping.OfficeIntegration.PowerPointInfo"/>
  </ds:schemaRefs>
</ds:datastoreItem>
</file>

<file path=customXml/itemProps237.xml><?xml version="1.0" encoding="utf-8"?>
<ds:datastoreItem xmlns:ds="http://schemas.openxmlformats.org/officeDocument/2006/customXml" ds:itemID="{276A3326-086A-4F0A-B0E8-3C241B27AD28}">
  <ds:schemaRefs>
    <ds:schemaRef ds:uri="ESRI.ArcGIS.Mapping.OfficeIntegration.PowerPointInfo"/>
  </ds:schemaRefs>
</ds:datastoreItem>
</file>

<file path=customXml/itemProps238.xml><?xml version="1.0" encoding="utf-8"?>
<ds:datastoreItem xmlns:ds="http://schemas.openxmlformats.org/officeDocument/2006/customXml" ds:itemID="{95C25F26-FD93-4131-A1CD-C14899E5FD1D}">
  <ds:schemaRefs>
    <ds:schemaRef ds:uri="ESRI.ArcGIS.Mapping.OfficeIntegration.PowerPointInfo"/>
  </ds:schemaRefs>
</ds:datastoreItem>
</file>

<file path=customXml/itemProps239.xml><?xml version="1.0" encoding="utf-8"?>
<ds:datastoreItem xmlns:ds="http://schemas.openxmlformats.org/officeDocument/2006/customXml" ds:itemID="{12C4F6B1-F96D-400E-807D-0B8649423040}">
  <ds:schemaRefs>
    <ds:schemaRef ds:uri="ESRI.ArcGIS.Mapping.OfficeIntegration.PowerPointInfo"/>
  </ds:schemaRefs>
</ds:datastoreItem>
</file>

<file path=customXml/itemProps24.xml><?xml version="1.0" encoding="utf-8"?>
<ds:datastoreItem xmlns:ds="http://schemas.openxmlformats.org/officeDocument/2006/customXml" ds:itemID="{2A5ED05E-9541-4B6E-913A-D0801E303B17}">
  <ds:schemaRefs>
    <ds:schemaRef ds:uri="ESRI.ArcGIS.Mapping.OfficeIntegration.PowerPointInfo"/>
  </ds:schemaRefs>
</ds:datastoreItem>
</file>

<file path=customXml/itemProps240.xml><?xml version="1.0" encoding="utf-8"?>
<ds:datastoreItem xmlns:ds="http://schemas.openxmlformats.org/officeDocument/2006/customXml" ds:itemID="{ECD74D96-6AAB-451B-870C-68166F718474}">
  <ds:schemaRefs>
    <ds:schemaRef ds:uri="ESRI.ArcGIS.Mapping.OfficeIntegration.PowerPointInfo"/>
  </ds:schemaRefs>
</ds:datastoreItem>
</file>

<file path=customXml/itemProps241.xml><?xml version="1.0" encoding="utf-8"?>
<ds:datastoreItem xmlns:ds="http://schemas.openxmlformats.org/officeDocument/2006/customXml" ds:itemID="{67FDDA4C-2D10-4E89-986D-4677642C4B5D}">
  <ds:schemaRefs>
    <ds:schemaRef ds:uri="ESRI.ArcGIS.Mapping.OfficeIntegration.PowerPointInfo"/>
  </ds:schemaRefs>
</ds:datastoreItem>
</file>

<file path=customXml/itemProps242.xml><?xml version="1.0" encoding="utf-8"?>
<ds:datastoreItem xmlns:ds="http://schemas.openxmlformats.org/officeDocument/2006/customXml" ds:itemID="{7F543560-18BD-4B45-A38D-669151F2DA67}">
  <ds:schemaRefs>
    <ds:schemaRef ds:uri="ESRI.ArcGIS.Mapping.OfficeIntegration.PowerPointInfo"/>
  </ds:schemaRefs>
</ds:datastoreItem>
</file>

<file path=customXml/itemProps243.xml><?xml version="1.0" encoding="utf-8"?>
<ds:datastoreItem xmlns:ds="http://schemas.openxmlformats.org/officeDocument/2006/customXml" ds:itemID="{5E7D39FA-7B06-4B2B-8F6A-B6DCA40413DC}">
  <ds:schemaRefs>
    <ds:schemaRef ds:uri="ESRI.ArcGIS.Mapping.OfficeIntegration.PowerPointInfo"/>
  </ds:schemaRefs>
</ds:datastoreItem>
</file>

<file path=customXml/itemProps244.xml><?xml version="1.0" encoding="utf-8"?>
<ds:datastoreItem xmlns:ds="http://schemas.openxmlformats.org/officeDocument/2006/customXml" ds:itemID="{50F7489F-28AC-4178-801D-DCE76C72139D}">
  <ds:schemaRefs>
    <ds:schemaRef ds:uri="ESRI.ArcGIS.Mapping.OfficeIntegration.PowerPointInfo"/>
  </ds:schemaRefs>
</ds:datastoreItem>
</file>

<file path=customXml/itemProps245.xml><?xml version="1.0" encoding="utf-8"?>
<ds:datastoreItem xmlns:ds="http://schemas.openxmlformats.org/officeDocument/2006/customXml" ds:itemID="{456E330D-6CD8-44AF-8AE6-23E9654705B0}">
  <ds:schemaRefs>
    <ds:schemaRef ds:uri="ESRI.ArcGIS.Mapping.OfficeIntegration.PowerPointInfo"/>
  </ds:schemaRefs>
</ds:datastoreItem>
</file>

<file path=customXml/itemProps246.xml><?xml version="1.0" encoding="utf-8"?>
<ds:datastoreItem xmlns:ds="http://schemas.openxmlformats.org/officeDocument/2006/customXml" ds:itemID="{E5BC001A-6E19-430B-900D-A609E88F6CE5}">
  <ds:schemaRefs>
    <ds:schemaRef ds:uri="ESRI.ArcGIS.Mapping.OfficeIntegration.PowerPointInfo"/>
  </ds:schemaRefs>
</ds:datastoreItem>
</file>

<file path=customXml/itemProps247.xml><?xml version="1.0" encoding="utf-8"?>
<ds:datastoreItem xmlns:ds="http://schemas.openxmlformats.org/officeDocument/2006/customXml" ds:itemID="{6E9E70A7-4CFB-45C5-90C3-D1EE125CD1E8}">
  <ds:schemaRefs>
    <ds:schemaRef ds:uri="ESRI.ArcGIS.Mapping.OfficeIntegration.PowerPointInfo"/>
  </ds:schemaRefs>
</ds:datastoreItem>
</file>

<file path=customXml/itemProps248.xml><?xml version="1.0" encoding="utf-8"?>
<ds:datastoreItem xmlns:ds="http://schemas.openxmlformats.org/officeDocument/2006/customXml" ds:itemID="{B74AE345-96C0-4564-987E-0310B46879A9}">
  <ds:schemaRefs>
    <ds:schemaRef ds:uri="ESRI.ArcGIS.Mapping.OfficeIntegration.PowerPointInfo"/>
  </ds:schemaRefs>
</ds:datastoreItem>
</file>

<file path=customXml/itemProps249.xml><?xml version="1.0" encoding="utf-8"?>
<ds:datastoreItem xmlns:ds="http://schemas.openxmlformats.org/officeDocument/2006/customXml" ds:itemID="{502D2660-3583-423F-B3A4-87636544B062}">
  <ds:schemaRefs>
    <ds:schemaRef ds:uri="ESRI.ArcGIS.Mapping.OfficeIntegration.PowerPointInfo"/>
  </ds:schemaRefs>
</ds:datastoreItem>
</file>

<file path=customXml/itemProps25.xml><?xml version="1.0" encoding="utf-8"?>
<ds:datastoreItem xmlns:ds="http://schemas.openxmlformats.org/officeDocument/2006/customXml" ds:itemID="{9263BEE6-91C7-4EF4-8933-A246026B053F}">
  <ds:schemaRefs>
    <ds:schemaRef ds:uri="ESRI.ArcGIS.Mapping.OfficeIntegration.PowerPointInfo"/>
  </ds:schemaRefs>
</ds:datastoreItem>
</file>

<file path=customXml/itemProps250.xml><?xml version="1.0" encoding="utf-8"?>
<ds:datastoreItem xmlns:ds="http://schemas.openxmlformats.org/officeDocument/2006/customXml" ds:itemID="{9069D9C2-A423-4540-8F23-1AC4204C1DBE}">
  <ds:schemaRefs>
    <ds:schemaRef ds:uri="ESRI.ArcGIS.Mapping.OfficeIntegration.PowerPointInfo"/>
  </ds:schemaRefs>
</ds:datastoreItem>
</file>

<file path=customXml/itemProps251.xml><?xml version="1.0" encoding="utf-8"?>
<ds:datastoreItem xmlns:ds="http://schemas.openxmlformats.org/officeDocument/2006/customXml" ds:itemID="{2D6B955E-3826-41CB-8A1C-4404C83888D0}">
  <ds:schemaRefs>
    <ds:schemaRef ds:uri="ESRI.ArcGIS.Mapping.OfficeIntegration.PowerPointInfo"/>
  </ds:schemaRefs>
</ds:datastoreItem>
</file>

<file path=customXml/itemProps252.xml><?xml version="1.0" encoding="utf-8"?>
<ds:datastoreItem xmlns:ds="http://schemas.openxmlformats.org/officeDocument/2006/customXml" ds:itemID="{411EC6B6-BD0C-4E5D-B6FB-A75CC2C0176F}">
  <ds:schemaRefs>
    <ds:schemaRef ds:uri="ESRI.ArcGIS.Mapping.OfficeIntegration.PowerPointInfo"/>
  </ds:schemaRefs>
</ds:datastoreItem>
</file>

<file path=customXml/itemProps253.xml><?xml version="1.0" encoding="utf-8"?>
<ds:datastoreItem xmlns:ds="http://schemas.openxmlformats.org/officeDocument/2006/customXml" ds:itemID="{518D04D7-8A45-46EB-86EF-1780DFD2C4A9}">
  <ds:schemaRefs>
    <ds:schemaRef ds:uri="ESRI.ArcGIS.Mapping.OfficeIntegration.PowerPointInfo"/>
  </ds:schemaRefs>
</ds:datastoreItem>
</file>

<file path=customXml/itemProps254.xml><?xml version="1.0" encoding="utf-8"?>
<ds:datastoreItem xmlns:ds="http://schemas.openxmlformats.org/officeDocument/2006/customXml" ds:itemID="{1C3383A5-C29F-4223-9A30-E2F55CF5AB2D}">
  <ds:schemaRefs>
    <ds:schemaRef ds:uri="ESRI.ArcGIS.Mapping.OfficeIntegration.PowerPointInfo"/>
  </ds:schemaRefs>
</ds:datastoreItem>
</file>

<file path=customXml/itemProps255.xml><?xml version="1.0" encoding="utf-8"?>
<ds:datastoreItem xmlns:ds="http://schemas.openxmlformats.org/officeDocument/2006/customXml" ds:itemID="{CEA89CB2-5030-4296-8AD2-027969D8367A}">
  <ds:schemaRefs>
    <ds:schemaRef ds:uri="ESRI.ArcGIS.Mapping.OfficeIntegration.PowerPointInfo"/>
  </ds:schemaRefs>
</ds:datastoreItem>
</file>

<file path=customXml/itemProps256.xml><?xml version="1.0" encoding="utf-8"?>
<ds:datastoreItem xmlns:ds="http://schemas.openxmlformats.org/officeDocument/2006/customXml" ds:itemID="{CA8E094A-0D9C-4366-AA90-F3E182B516F9}">
  <ds:schemaRefs>
    <ds:schemaRef ds:uri="ESRI.ArcGIS.Mapping.OfficeIntegration.PowerPointInfo"/>
  </ds:schemaRefs>
</ds:datastoreItem>
</file>

<file path=customXml/itemProps257.xml><?xml version="1.0" encoding="utf-8"?>
<ds:datastoreItem xmlns:ds="http://schemas.openxmlformats.org/officeDocument/2006/customXml" ds:itemID="{8CDA4858-2EB6-4F71-A2EA-76818CD0D137}">
  <ds:schemaRefs>
    <ds:schemaRef ds:uri="ESRI.ArcGIS.Mapping.OfficeIntegration.PowerPointInfo"/>
  </ds:schemaRefs>
</ds:datastoreItem>
</file>

<file path=customXml/itemProps258.xml><?xml version="1.0" encoding="utf-8"?>
<ds:datastoreItem xmlns:ds="http://schemas.openxmlformats.org/officeDocument/2006/customXml" ds:itemID="{0004271C-F83E-45E8-8A39-070A7C3C2688}">
  <ds:schemaRefs>
    <ds:schemaRef ds:uri="ESRI.ArcGIS.Mapping.OfficeIntegration.PowerPointInfo"/>
  </ds:schemaRefs>
</ds:datastoreItem>
</file>

<file path=customXml/itemProps259.xml><?xml version="1.0" encoding="utf-8"?>
<ds:datastoreItem xmlns:ds="http://schemas.openxmlformats.org/officeDocument/2006/customXml" ds:itemID="{932C1698-359F-42B0-A615-16E03202AEDD}">
  <ds:schemaRefs>
    <ds:schemaRef ds:uri="ESRI.ArcGIS.Mapping.OfficeIntegration.PowerPointInfo"/>
  </ds:schemaRefs>
</ds:datastoreItem>
</file>

<file path=customXml/itemProps26.xml><?xml version="1.0" encoding="utf-8"?>
<ds:datastoreItem xmlns:ds="http://schemas.openxmlformats.org/officeDocument/2006/customXml" ds:itemID="{F5B06616-184C-4680-81C6-E8E005B75483}">
  <ds:schemaRefs>
    <ds:schemaRef ds:uri="ESRI.ArcGIS.Mapping.OfficeIntegration.PowerPointInfo"/>
  </ds:schemaRefs>
</ds:datastoreItem>
</file>

<file path=customXml/itemProps260.xml><?xml version="1.0" encoding="utf-8"?>
<ds:datastoreItem xmlns:ds="http://schemas.openxmlformats.org/officeDocument/2006/customXml" ds:itemID="{F9727685-F33A-4434-A16B-E0A9F0AA866B}">
  <ds:schemaRefs>
    <ds:schemaRef ds:uri="ESRI.ArcGIS.Mapping.OfficeIntegration.PowerPointInfo"/>
  </ds:schemaRefs>
</ds:datastoreItem>
</file>

<file path=customXml/itemProps261.xml><?xml version="1.0" encoding="utf-8"?>
<ds:datastoreItem xmlns:ds="http://schemas.openxmlformats.org/officeDocument/2006/customXml" ds:itemID="{A89AC352-06A0-4B9C-BA7B-486413C80ED4}">
  <ds:schemaRefs>
    <ds:schemaRef ds:uri="ESRI.ArcGIS.Mapping.OfficeIntegration.PowerPointInfo"/>
  </ds:schemaRefs>
</ds:datastoreItem>
</file>

<file path=customXml/itemProps262.xml><?xml version="1.0" encoding="utf-8"?>
<ds:datastoreItem xmlns:ds="http://schemas.openxmlformats.org/officeDocument/2006/customXml" ds:itemID="{AE59DBD4-A304-4936-8B69-770F8DB1250B}">
  <ds:schemaRefs>
    <ds:schemaRef ds:uri="ESRI.ArcGIS.Mapping.OfficeIntegration.PowerPointInfo"/>
  </ds:schemaRefs>
</ds:datastoreItem>
</file>

<file path=customXml/itemProps263.xml><?xml version="1.0" encoding="utf-8"?>
<ds:datastoreItem xmlns:ds="http://schemas.openxmlformats.org/officeDocument/2006/customXml" ds:itemID="{A93BFB71-62CD-401F-BC6A-F50D6054CD35}">
  <ds:schemaRefs>
    <ds:schemaRef ds:uri="ESRI.ArcGIS.Mapping.OfficeIntegration.PowerPointInfo"/>
  </ds:schemaRefs>
</ds:datastoreItem>
</file>

<file path=customXml/itemProps264.xml><?xml version="1.0" encoding="utf-8"?>
<ds:datastoreItem xmlns:ds="http://schemas.openxmlformats.org/officeDocument/2006/customXml" ds:itemID="{51AD16ED-7E23-4FAE-9764-902327E436F5}">
  <ds:schemaRefs>
    <ds:schemaRef ds:uri="ESRI.ArcGIS.Mapping.OfficeIntegration.PowerPointInfo"/>
  </ds:schemaRefs>
</ds:datastoreItem>
</file>

<file path=customXml/itemProps265.xml><?xml version="1.0" encoding="utf-8"?>
<ds:datastoreItem xmlns:ds="http://schemas.openxmlformats.org/officeDocument/2006/customXml" ds:itemID="{48206095-5F79-4EEC-93F2-7A0D3B96508A}">
  <ds:schemaRefs>
    <ds:schemaRef ds:uri="ESRI.ArcGIS.Mapping.OfficeIntegration.PowerPointInfo"/>
  </ds:schemaRefs>
</ds:datastoreItem>
</file>

<file path=customXml/itemProps266.xml><?xml version="1.0" encoding="utf-8"?>
<ds:datastoreItem xmlns:ds="http://schemas.openxmlformats.org/officeDocument/2006/customXml" ds:itemID="{6CC23B28-2633-4F47-8E33-83BB16ADE559}">
  <ds:schemaRefs>
    <ds:schemaRef ds:uri="ESRI.ArcGIS.Mapping.OfficeIntegration.PowerPointInfo"/>
  </ds:schemaRefs>
</ds:datastoreItem>
</file>

<file path=customXml/itemProps267.xml><?xml version="1.0" encoding="utf-8"?>
<ds:datastoreItem xmlns:ds="http://schemas.openxmlformats.org/officeDocument/2006/customXml" ds:itemID="{78D4B218-6D59-434E-A41D-1B7F6959C160}">
  <ds:schemaRefs>
    <ds:schemaRef ds:uri="ESRI.ArcGIS.Mapping.OfficeIntegration.PowerPointInfo"/>
  </ds:schemaRefs>
</ds:datastoreItem>
</file>

<file path=customXml/itemProps268.xml><?xml version="1.0" encoding="utf-8"?>
<ds:datastoreItem xmlns:ds="http://schemas.openxmlformats.org/officeDocument/2006/customXml" ds:itemID="{BBBFEE72-F187-411E-A4E0-678854E36BC2}">
  <ds:schemaRefs>
    <ds:schemaRef ds:uri="ESRI.ArcGIS.Mapping.OfficeIntegration.PowerPointInfo"/>
  </ds:schemaRefs>
</ds:datastoreItem>
</file>

<file path=customXml/itemProps269.xml><?xml version="1.0" encoding="utf-8"?>
<ds:datastoreItem xmlns:ds="http://schemas.openxmlformats.org/officeDocument/2006/customXml" ds:itemID="{699A9CEC-E675-4DCC-8179-CF7C03F3F9C0}">
  <ds:schemaRefs>
    <ds:schemaRef ds:uri="ESRI.ArcGIS.Mapping.OfficeIntegration.PowerPointInfo"/>
  </ds:schemaRefs>
</ds:datastoreItem>
</file>

<file path=customXml/itemProps27.xml><?xml version="1.0" encoding="utf-8"?>
<ds:datastoreItem xmlns:ds="http://schemas.openxmlformats.org/officeDocument/2006/customXml" ds:itemID="{9CAA8ADF-758A-4C3E-8A70-72211CF73DE4}">
  <ds:schemaRefs>
    <ds:schemaRef ds:uri="ESRI.ArcGIS.Mapping.OfficeIntegration.PowerPointInfo"/>
  </ds:schemaRefs>
</ds:datastoreItem>
</file>

<file path=customXml/itemProps270.xml><?xml version="1.0" encoding="utf-8"?>
<ds:datastoreItem xmlns:ds="http://schemas.openxmlformats.org/officeDocument/2006/customXml" ds:itemID="{CC524B07-298D-47C1-8C00-857F0EE627BA}">
  <ds:schemaRefs>
    <ds:schemaRef ds:uri="ESRI.ArcGIS.Mapping.OfficeIntegration.PowerPointInfo"/>
  </ds:schemaRefs>
</ds:datastoreItem>
</file>

<file path=customXml/itemProps271.xml><?xml version="1.0" encoding="utf-8"?>
<ds:datastoreItem xmlns:ds="http://schemas.openxmlformats.org/officeDocument/2006/customXml" ds:itemID="{1312065A-7E81-49C9-8D8C-E0F6153296F4}">
  <ds:schemaRefs>
    <ds:schemaRef ds:uri="ESRI.ArcGIS.Mapping.OfficeIntegration.PowerPointInfo"/>
  </ds:schemaRefs>
</ds:datastoreItem>
</file>

<file path=customXml/itemProps272.xml><?xml version="1.0" encoding="utf-8"?>
<ds:datastoreItem xmlns:ds="http://schemas.openxmlformats.org/officeDocument/2006/customXml" ds:itemID="{38D4682D-AAE8-4EE5-9471-82478887B09D}">
  <ds:schemaRefs>
    <ds:schemaRef ds:uri="ESRI.ArcGIS.Mapping.OfficeIntegration.PowerPointInfo"/>
  </ds:schemaRefs>
</ds:datastoreItem>
</file>

<file path=customXml/itemProps273.xml><?xml version="1.0" encoding="utf-8"?>
<ds:datastoreItem xmlns:ds="http://schemas.openxmlformats.org/officeDocument/2006/customXml" ds:itemID="{835A446C-3341-473D-A563-9C1EC1C6C269}">
  <ds:schemaRefs>
    <ds:schemaRef ds:uri="ESRI.ArcGIS.Mapping.OfficeIntegration.PowerPointInfo"/>
  </ds:schemaRefs>
</ds:datastoreItem>
</file>

<file path=customXml/itemProps274.xml><?xml version="1.0" encoding="utf-8"?>
<ds:datastoreItem xmlns:ds="http://schemas.openxmlformats.org/officeDocument/2006/customXml" ds:itemID="{63DDF2F1-5890-4BD4-B886-266F847E417D}">
  <ds:schemaRefs>
    <ds:schemaRef ds:uri="ESRI.ArcGIS.Mapping.OfficeIntegration.PowerPointInfo"/>
  </ds:schemaRefs>
</ds:datastoreItem>
</file>

<file path=customXml/itemProps275.xml><?xml version="1.0" encoding="utf-8"?>
<ds:datastoreItem xmlns:ds="http://schemas.openxmlformats.org/officeDocument/2006/customXml" ds:itemID="{1B905ADD-FD50-4A45-9C58-F07B99978F11}">
  <ds:schemaRefs>
    <ds:schemaRef ds:uri="ESRI.ArcGIS.Mapping.OfficeIntegration.PowerPointInfo"/>
  </ds:schemaRefs>
</ds:datastoreItem>
</file>

<file path=customXml/itemProps276.xml><?xml version="1.0" encoding="utf-8"?>
<ds:datastoreItem xmlns:ds="http://schemas.openxmlformats.org/officeDocument/2006/customXml" ds:itemID="{2A117E4E-70C1-4784-8EE8-4D52AC8923A6}">
  <ds:schemaRefs>
    <ds:schemaRef ds:uri="ESRI.ArcGIS.Mapping.OfficeIntegration.PowerPointInfo"/>
  </ds:schemaRefs>
</ds:datastoreItem>
</file>

<file path=customXml/itemProps277.xml><?xml version="1.0" encoding="utf-8"?>
<ds:datastoreItem xmlns:ds="http://schemas.openxmlformats.org/officeDocument/2006/customXml" ds:itemID="{1609484D-E81B-4923-A63A-B283041FC172}">
  <ds:schemaRefs>
    <ds:schemaRef ds:uri="ESRI.ArcGIS.Mapping.OfficeIntegration.PowerPointInfo"/>
  </ds:schemaRefs>
</ds:datastoreItem>
</file>

<file path=customXml/itemProps278.xml><?xml version="1.0" encoding="utf-8"?>
<ds:datastoreItem xmlns:ds="http://schemas.openxmlformats.org/officeDocument/2006/customXml" ds:itemID="{FFC8BE4D-3594-4B0E-B655-5AB2A54ECE37}">
  <ds:schemaRefs>
    <ds:schemaRef ds:uri="ESRI.ArcGIS.Mapping.OfficeIntegration.PowerPointInfo"/>
  </ds:schemaRefs>
</ds:datastoreItem>
</file>

<file path=customXml/itemProps279.xml><?xml version="1.0" encoding="utf-8"?>
<ds:datastoreItem xmlns:ds="http://schemas.openxmlformats.org/officeDocument/2006/customXml" ds:itemID="{929A1BE8-B877-45C1-BA89-391FC9D72156}">
  <ds:schemaRefs>
    <ds:schemaRef ds:uri="ESRI.ArcGIS.Mapping.OfficeIntegration.PowerPointInfo"/>
  </ds:schemaRefs>
</ds:datastoreItem>
</file>

<file path=customXml/itemProps28.xml><?xml version="1.0" encoding="utf-8"?>
<ds:datastoreItem xmlns:ds="http://schemas.openxmlformats.org/officeDocument/2006/customXml" ds:itemID="{DF685CEF-5144-46FB-A036-7D45536FD019}">
  <ds:schemaRefs>
    <ds:schemaRef ds:uri="ESRI.ArcGIS.Mapping.OfficeIntegration.PowerPointInfo"/>
  </ds:schemaRefs>
</ds:datastoreItem>
</file>

<file path=customXml/itemProps280.xml><?xml version="1.0" encoding="utf-8"?>
<ds:datastoreItem xmlns:ds="http://schemas.openxmlformats.org/officeDocument/2006/customXml" ds:itemID="{EB355E68-DF01-468D-A2EF-A94171FBF38A}">
  <ds:schemaRefs>
    <ds:schemaRef ds:uri="ESRI.ArcGIS.Mapping.OfficeIntegration.PowerPointInfo"/>
  </ds:schemaRefs>
</ds:datastoreItem>
</file>

<file path=customXml/itemProps281.xml><?xml version="1.0" encoding="utf-8"?>
<ds:datastoreItem xmlns:ds="http://schemas.openxmlformats.org/officeDocument/2006/customXml" ds:itemID="{E2A4F31E-3279-4E34-86DD-375B3F09CE56}">
  <ds:schemaRefs>
    <ds:schemaRef ds:uri="ESRI.ArcGIS.Mapping.OfficeIntegration.PowerPointInfo"/>
  </ds:schemaRefs>
</ds:datastoreItem>
</file>

<file path=customXml/itemProps282.xml><?xml version="1.0" encoding="utf-8"?>
<ds:datastoreItem xmlns:ds="http://schemas.openxmlformats.org/officeDocument/2006/customXml" ds:itemID="{27151AC2-4C4A-4FBF-A165-7F8A6B17B55B}">
  <ds:schemaRefs>
    <ds:schemaRef ds:uri="ESRI.ArcGIS.Mapping.OfficeIntegration.PowerPointInfo"/>
  </ds:schemaRefs>
</ds:datastoreItem>
</file>

<file path=customXml/itemProps283.xml><?xml version="1.0" encoding="utf-8"?>
<ds:datastoreItem xmlns:ds="http://schemas.openxmlformats.org/officeDocument/2006/customXml" ds:itemID="{63B10566-196F-488D-A6EC-663D2FB83CFC}">
  <ds:schemaRefs>
    <ds:schemaRef ds:uri="ESRI.ArcGIS.Mapping.OfficeIntegration.PowerPointInfo"/>
  </ds:schemaRefs>
</ds:datastoreItem>
</file>

<file path=customXml/itemProps284.xml><?xml version="1.0" encoding="utf-8"?>
<ds:datastoreItem xmlns:ds="http://schemas.openxmlformats.org/officeDocument/2006/customXml" ds:itemID="{2BE3FF01-1DED-4452-81C0-D39A0B3F9FDB}">
  <ds:schemaRefs>
    <ds:schemaRef ds:uri="ESRI.ArcGIS.Mapping.OfficeIntegration.PowerPointInfo"/>
  </ds:schemaRefs>
</ds:datastoreItem>
</file>

<file path=customXml/itemProps285.xml><?xml version="1.0" encoding="utf-8"?>
<ds:datastoreItem xmlns:ds="http://schemas.openxmlformats.org/officeDocument/2006/customXml" ds:itemID="{A232716F-B32B-4C30-82CA-0A0F63A4BCF6}">
  <ds:schemaRefs>
    <ds:schemaRef ds:uri="ESRI.ArcGIS.Mapping.OfficeIntegration.PowerPointInfo"/>
  </ds:schemaRefs>
</ds:datastoreItem>
</file>

<file path=customXml/itemProps286.xml><?xml version="1.0" encoding="utf-8"?>
<ds:datastoreItem xmlns:ds="http://schemas.openxmlformats.org/officeDocument/2006/customXml" ds:itemID="{C9E34A43-E27A-47DB-9210-C9D55E738431}">
  <ds:schemaRefs>
    <ds:schemaRef ds:uri="ESRI.ArcGIS.Mapping.OfficeIntegration.PowerPointInfo"/>
  </ds:schemaRefs>
</ds:datastoreItem>
</file>

<file path=customXml/itemProps287.xml><?xml version="1.0" encoding="utf-8"?>
<ds:datastoreItem xmlns:ds="http://schemas.openxmlformats.org/officeDocument/2006/customXml" ds:itemID="{6A9EE8D0-4BF8-4DC5-AA90-7ECC1B706D69}">
  <ds:schemaRefs>
    <ds:schemaRef ds:uri="ESRI.ArcGIS.Mapping.OfficeIntegration.PowerPointInfo"/>
  </ds:schemaRefs>
</ds:datastoreItem>
</file>

<file path=customXml/itemProps288.xml><?xml version="1.0" encoding="utf-8"?>
<ds:datastoreItem xmlns:ds="http://schemas.openxmlformats.org/officeDocument/2006/customXml" ds:itemID="{DDA5122B-5658-4A08-B9BC-E6FA07A33356}">
  <ds:schemaRefs>
    <ds:schemaRef ds:uri="ESRI.ArcGIS.Mapping.OfficeIntegration.PowerPointInfo"/>
  </ds:schemaRefs>
</ds:datastoreItem>
</file>

<file path=customXml/itemProps289.xml><?xml version="1.0" encoding="utf-8"?>
<ds:datastoreItem xmlns:ds="http://schemas.openxmlformats.org/officeDocument/2006/customXml" ds:itemID="{C9E2DDDB-B9B7-43DC-A00F-74B51B0B613A}">
  <ds:schemaRefs>
    <ds:schemaRef ds:uri="ESRI.ArcGIS.Mapping.OfficeIntegration.PowerPointInfo"/>
  </ds:schemaRefs>
</ds:datastoreItem>
</file>

<file path=customXml/itemProps29.xml><?xml version="1.0" encoding="utf-8"?>
<ds:datastoreItem xmlns:ds="http://schemas.openxmlformats.org/officeDocument/2006/customXml" ds:itemID="{44A60F9C-3EC0-4718-B99D-F66C01916C43}">
  <ds:schemaRefs>
    <ds:schemaRef ds:uri="ESRI.ArcGIS.Mapping.OfficeIntegration.PowerPointInfo"/>
  </ds:schemaRefs>
</ds:datastoreItem>
</file>

<file path=customXml/itemProps290.xml><?xml version="1.0" encoding="utf-8"?>
<ds:datastoreItem xmlns:ds="http://schemas.openxmlformats.org/officeDocument/2006/customXml" ds:itemID="{CDE4F405-A064-4AC8-920E-196C482B012D}">
  <ds:schemaRefs>
    <ds:schemaRef ds:uri="ESRI.ArcGIS.Mapping.OfficeIntegration.PowerPointInfo"/>
  </ds:schemaRefs>
</ds:datastoreItem>
</file>

<file path=customXml/itemProps291.xml><?xml version="1.0" encoding="utf-8"?>
<ds:datastoreItem xmlns:ds="http://schemas.openxmlformats.org/officeDocument/2006/customXml" ds:itemID="{4ED56D2D-2040-4B8F-AF58-48321C0BC64D}">
  <ds:schemaRefs>
    <ds:schemaRef ds:uri="ESRI.ArcGIS.Mapping.OfficeIntegration.PowerPointInfo"/>
  </ds:schemaRefs>
</ds:datastoreItem>
</file>

<file path=customXml/itemProps292.xml><?xml version="1.0" encoding="utf-8"?>
<ds:datastoreItem xmlns:ds="http://schemas.openxmlformats.org/officeDocument/2006/customXml" ds:itemID="{68947DED-037C-438F-9FE5-FBD1AFE40B2F}">
  <ds:schemaRefs>
    <ds:schemaRef ds:uri="ESRI.ArcGIS.Mapping.OfficeIntegration.PowerPointInfo"/>
  </ds:schemaRefs>
</ds:datastoreItem>
</file>

<file path=customXml/itemProps293.xml><?xml version="1.0" encoding="utf-8"?>
<ds:datastoreItem xmlns:ds="http://schemas.openxmlformats.org/officeDocument/2006/customXml" ds:itemID="{C0B98228-99AA-414D-84D6-26DC75D7EC30}">
  <ds:schemaRefs>
    <ds:schemaRef ds:uri="ESRI.ArcGIS.Mapping.OfficeIntegration.PowerPointInfo"/>
  </ds:schemaRefs>
</ds:datastoreItem>
</file>

<file path=customXml/itemProps294.xml><?xml version="1.0" encoding="utf-8"?>
<ds:datastoreItem xmlns:ds="http://schemas.openxmlformats.org/officeDocument/2006/customXml" ds:itemID="{7D2FF132-DA4C-48E5-98C0-50B54E3AD2E7}">
  <ds:schemaRefs>
    <ds:schemaRef ds:uri="ESRI.ArcGIS.Mapping.OfficeIntegration.PowerPointInfo"/>
  </ds:schemaRefs>
</ds:datastoreItem>
</file>

<file path=customXml/itemProps295.xml><?xml version="1.0" encoding="utf-8"?>
<ds:datastoreItem xmlns:ds="http://schemas.openxmlformats.org/officeDocument/2006/customXml" ds:itemID="{3FCE5ACE-1AC0-47A2-B9A8-2EF91DDF7B6A}">
  <ds:schemaRefs>
    <ds:schemaRef ds:uri="ESRI.ArcGIS.Mapping.OfficeIntegration.PowerPointInfo"/>
  </ds:schemaRefs>
</ds:datastoreItem>
</file>

<file path=customXml/itemProps296.xml><?xml version="1.0" encoding="utf-8"?>
<ds:datastoreItem xmlns:ds="http://schemas.openxmlformats.org/officeDocument/2006/customXml" ds:itemID="{AB622600-EFBB-484C-AEC8-16745E3621CC}">
  <ds:schemaRefs>
    <ds:schemaRef ds:uri="ESRI.ArcGIS.Mapping.OfficeIntegration.PowerPointInfo"/>
  </ds:schemaRefs>
</ds:datastoreItem>
</file>

<file path=customXml/itemProps297.xml><?xml version="1.0" encoding="utf-8"?>
<ds:datastoreItem xmlns:ds="http://schemas.openxmlformats.org/officeDocument/2006/customXml" ds:itemID="{CB262881-1D88-4A05-9A82-FB17898F2C5C}">
  <ds:schemaRefs>
    <ds:schemaRef ds:uri="ESRI.ArcGIS.Mapping.OfficeIntegration.PowerPointInfo"/>
  </ds:schemaRefs>
</ds:datastoreItem>
</file>

<file path=customXml/itemProps298.xml><?xml version="1.0" encoding="utf-8"?>
<ds:datastoreItem xmlns:ds="http://schemas.openxmlformats.org/officeDocument/2006/customXml" ds:itemID="{BC32ACFA-9E0E-46CB-9742-E4A5BD4A85B0}">
  <ds:schemaRefs>
    <ds:schemaRef ds:uri="ESRI.ArcGIS.Mapping.OfficeIntegration.PowerPointInfo"/>
  </ds:schemaRefs>
</ds:datastoreItem>
</file>

<file path=customXml/itemProps299.xml><?xml version="1.0" encoding="utf-8"?>
<ds:datastoreItem xmlns:ds="http://schemas.openxmlformats.org/officeDocument/2006/customXml" ds:itemID="{0332D3EC-BA58-401F-9BAE-368E4C732559}">
  <ds:schemaRefs>
    <ds:schemaRef ds:uri="ESRI.ArcGIS.Mapping.OfficeIntegration.PowerPointInfo"/>
  </ds:schemaRefs>
</ds:datastoreItem>
</file>

<file path=customXml/itemProps3.xml><?xml version="1.0" encoding="utf-8"?>
<ds:datastoreItem xmlns:ds="http://schemas.openxmlformats.org/officeDocument/2006/customXml" ds:itemID="{5384BDBF-05E9-4DC8-BA13-6878E519FC6A}">
  <ds:schemaRefs>
    <ds:schemaRef ds:uri="ESRI.ArcGIS.Mapping.OfficeIntegration.PowerPointInfo"/>
  </ds:schemaRefs>
</ds:datastoreItem>
</file>

<file path=customXml/itemProps30.xml><?xml version="1.0" encoding="utf-8"?>
<ds:datastoreItem xmlns:ds="http://schemas.openxmlformats.org/officeDocument/2006/customXml" ds:itemID="{3D68C8AF-66AF-450F-A80D-E31EDDF7DE91}">
  <ds:schemaRefs>
    <ds:schemaRef ds:uri="ESRI.ArcGIS.Mapping.OfficeIntegration.PowerPointInfo"/>
  </ds:schemaRefs>
</ds:datastoreItem>
</file>

<file path=customXml/itemProps300.xml><?xml version="1.0" encoding="utf-8"?>
<ds:datastoreItem xmlns:ds="http://schemas.openxmlformats.org/officeDocument/2006/customXml" ds:itemID="{DCA52265-5F77-4104-8F3C-EC83EA14BC25}">
  <ds:schemaRefs>
    <ds:schemaRef ds:uri="ESRI.ArcGIS.Mapping.OfficeIntegration.PowerPointInfo"/>
  </ds:schemaRefs>
</ds:datastoreItem>
</file>

<file path=customXml/itemProps301.xml><?xml version="1.0" encoding="utf-8"?>
<ds:datastoreItem xmlns:ds="http://schemas.openxmlformats.org/officeDocument/2006/customXml" ds:itemID="{23228925-98EA-4992-8F92-E7A818EDEF65}">
  <ds:schemaRefs>
    <ds:schemaRef ds:uri="ESRI.ArcGIS.Mapping.OfficeIntegration.PowerPointInfo"/>
  </ds:schemaRefs>
</ds:datastoreItem>
</file>

<file path=customXml/itemProps302.xml><?xml version="1.0" encoding="utf-8"?>
<ds:datastoreItem xmlns:ds="http://schemas.openxmlformats.org/officeDocument/2006/customXml" ds:itemID="{22B233C7-125A-41A2-8EAD-6F48DCEF1C17}">
  <ds:schemaRefs>
    <ds:schemaRef ds:uri="ESRI.ArcGIS.Mapping.OfficeIntegration.PowerPointInfo"/>
  </ds:schemaRefs>
</ds:datastoreItem>
</file>

<file path=customXml/itemProps303.xml><?xml version="1.0" encoding="utf-8"?>
<ds:datastoreItem xmlns:ds="http://schemas.openxmlformats.org/officeDocument/2006/customXml" ds:itemID="{409FC090-673C-4E0F-836E-9250BAB6895A}">
  <ds:schemaRefs>
    <ds:schemaRef ds:uri="ESRI.ArcGIS.Mapping.OfficeIntegration.PowerPointInfo"/>
  </ds:schemaRefs>
</ds:datastoreItem>
</file>

<file path=customXml/itemProps304.xml><?xml version="1.0" encoding="utf-8"?>
<ds:datastoreItem xmlns:ds="http://schemas.openxmlformats.org/officeDocument/2006/customXml" ds:itemID="{96E3C855-F26D-4F12-AF37-CF8D78B5B8FA}">
  <ds:schemaRefs>
    <ds:schemaRef ds:uri="ESRI.ArcGIS.Mapping.OfficeIntegration.PowerPointInfo"/>
  </ds:schemaRefs>
</ds:datastoreItem>
</file>

<file path=customXml/itemProps305.xml><?xml version="1.0" encoding="utf-8"?>
<ds:datastoreItem xmlns:ds="http://schemas.openxmlformats.org/officeDocument/2006/customXml" ds:itemID="{D13D2AD5-347B-44F4-8CCF-D9C41265E8D9}">
  <ds:schemaRefs>
    <ds:schemaRef ds:uri="ESRI.ArcGIS.Mapping.OfficeIntegration.PowerPointInfo"/>
  </ds:schemaRefs>
</ds:datastoreItem>
</file>

<file path=customXml/itemProps306.xml><?xml version="1.0" encoding="utf-8"?>
<ds:datastoreItem xmlns:ds="http://schemas.openxmlformats.org/officeDocument/2006/customXml" ds:itemID="{954FD4FF-B2CE-4AE1-88C5-CFB8C26AB8A2}">
  <ds:schemaRefs>
    <ds:schemaRef ds:uri="ESRI.ArcGIS.Mapping.OfficeIntegration.PowerPointInfo"/>
  </ds:schemaRefs>
</ds:datastoreItem>
</file>

<file path=customXml/itemProps307.xml><?xml version="1.0" encoding="utf-8"?>
<ds:datastoreItem xmlns:ds="http://schemas.openxmlformats.org/officeDocument/2006/customXml" ds:itemID="{31B8BDFC-3497-409F-8039-FCC768894EBC}">
  <ds:schemaRefs>
    <ds:schemaRef ds:uri="ESRI.ArcGIS.Mapping.OfficeIntegration.PowerPointInfo"/>
  </ds:schemaRefs>
</ds:datastoreItem>
</file>

<file path=customXml/itemProps308.xml><?xml version="1.0" encoding="utf-8"?>
<ds:datastoreItem xmlns:ds="http://schemas.openxmlformats.org/officeDocument/2006/customXml" ds:itemID="{76BAC73D-A393-4D83-A4E5-3F136C9DAD92}">
  <ds:schemaRefs>
    <ds:schemaRef ds:uri="ESRI.ArcGIS.Mapping.OfficeIntegration.PowerPointInfo"/>
  </ds:schemaRefs>
</ds:datastoreItem>
</file>

<file path=customXml/itemProps309.xml><?xml version="1.0" encoding="utf-8"?>
<ds:datastoreItem xmlns:ds="http://schemas.openxmlformats.org/officeDocument/2006/customXml" ds:itemID="{90DE0B3B-8AFE-4FA5-9B7D-BDFE73F05FBC}">
  <ds:schemaRefs>
    <ds:schemaRef ds:uri="ESRI.ArcGIS.Mapping.OfficeIntegration.PowerPointInfo"/>
  </ds:schemaRefs>
</ds:datastoreItem>
</file>

<file path=customXml/itemProps31.xml><?xml version="1.0" encoding="utf-8"?>
<ds:datastoreItem xmlns:ds="http://schemas.openxmlformats.org/officeDocument/2006/customXml" ds:itemID="{25204311-9623-4A30-B2B4-E745A4CA3DDB}">
  <ds:schemaRefs>
    <ds:schemaRef ds:uri="ESRI.ArcGIS.Mapping.OfficeIntegration.PowerPointInfo"/>
  </ds:schemaRefs>
</ds:datastoreItem>
</file>

<file path=customXml/itemProps310.xml><?xml version="1.0" encoding="utf-8"?>
<ds:datastoreItem xmlns:ds="http://schemas.openxmlformats.org/officeDocument/2006/customXml" ds:itemID="{3F0FD75E-018A-45E3-90D4-62C9184F128B}">
  <ds:schemaRefs>
    <ds:schemaRef ds:uri="ESRI.ArcGIS.Mapping.OfficeIntegration.PowerPointInfo"/>
  </ds:schemaRefs>
</ds:datastoreItem>
</file>

<file path=customXml/itemProps311.xml><?xml version="1.0" encoding="utf-8"?>
<ds:datastoreItem xmlns:ds="http://schemas.openxmlformats.org/officeDocument/2006/customXml" ds:itemID="{AA93E959-351A-4BD5-802F-83FD7541E2D9}">
  <ds:schemaRefs>
    <ds:schemaRef ds:uri="ESRI.ArcGIS.Mapping.OfficeIntegration.PowerPointInfo"/>
  </ds:schemaRefs>
</ds:datastoreItem>
</file>

<file path=customXml/itemProps312.xml><?xml version="1.0" encoding="utf-8"?>
<ds:datastoreItem xmlns:ds="http://schemas.openxmlformats.org/officeDocument/2006/customXml" ds:itemID="{FAEE0BA8-CE0A-48E0-A395-25320B807C71}">
  <ds:schemaRefs>
    <ds:schemaRef ds:uri="ESRI.ArcGIS.Mapping.OfficeIntegration.PowerPointInfo"/>
  </ds:schemaRefs>
</ds:datastoreItem>
</file>

<file path=customXml/itemProps313.xml><?xml version="1.0" encoding="utf-8"?>
<ds:datastoreItem xmlns:ds="http://schemas.openxmlformats.org/officeDocument/2006/customXml" ds:itemID="{24649F48-6035-49DB-A0E7-45CBFA8E1984}">
  <ds:schemaRefs>
    <ds:schemaRef ds:uri="ESRI.ArcGIS.Mapping.OfficeIntegration.PowerPointInfo"/>
  </ds:schemaRefs>
</ds:datastoreItem>
</file>

<file path=customXml/itemProps314.xml><?xml version="1.0" encoding="utf-8"?>
<ds:datastoreItem xmlns:ds="http://schemas.openxmlformats.org/officeDocument/2006/customXml" ds:itemID="{D57AD5DD-D565-47EE-A50D-07B69C31C3B1}">
  <ds:schemaRefs>
    <ds:schemaRef ds:uri="ESRI.ArcGIS.Mapping.OfficeIntegration.PowerPointInfo"/>
  </ds:schemaRefs>
</ds:datastoreItem>
</file>

<file path=customXml/itemProps315.xml><?xml version="1.0" encoding="utf-8"?>
<ds:datastoreItem xmlns:ds="http://schemas.openxmlformats.org/officeDocument/2006/customXml" ds:itemID="{159349AD-BA4F-4389-B41E-BAA36CA54766}">
  <ds:schemaRefs>
    <ds:schemaRef ds:uri="ESRI.ArcGIS.Mapping.OfficeIntegration.PowerPointInfo"/>
  </ds:schemaRefs>
</ds:datastoreItem>
</file>

<file path=customXml/itemProps316.xml><?xml version="1.0" encoding="utf-8"?>
<ds:datastoreItem xmlns:ds="http://schemas.openxmlformats.org/officeDocument/2006/customXml" ds:itemID="{63A9CB91-31F6-4921-A835-4EAD9643CACE}">
  <ds:schemaRefs>
    <ds:schemaRef ds:uri="ESRI.ArcGIS.Mapping.OfficeIntegration.PowerPointInfo"/>
  </ds:schemaRefs>
</ds:datastoreItem>
</file>

<file path=customXml/itemProps317.xml><?xml version="1.0" encoding="utf-8"?>
<ds:datastoreItem xmlns:ds="http://schemas.openxmlformats.org/officeDocument/2006/customXml" ds:itemID="{12E24BCC-A485-4BD3-A943-AFB80F4EA54F}">
  <ds:schemaRefs>
    <ds:schemaRef ds:uri="ESRI.ArcGIS.Mapping.OfficeIntegration.PowerPointInfo"/>
  </ds:schemaRefs>
</ds:datastoreItem>
</file>

<file path=customXml/itemProps318.xml><?xml version="1.0" encoding="utf-8"?>
<ds:datastoreItem xmlns:ds="http://schemas.openxmlformats.org/officeDocument/2006/customXml" ds:itemID="{5DF4B2BC-DC27-4D08-93F9-C7CB1C1CA90F}">
  <ds:schemaRefs>
    <ds:schemaRef ds:uri="ESRI.ArcGIS.Mapping.OfficeIntegration.PowerPointInfo"/>
  </ds:schemaRefs>
</ds:datastoreItem>
</file>

<file path=customXml/itemProps319.xml><?xml version="1.0" encoding="utf-8"?>
<ds:datastoreItem xmlns:ds="http://schemas.openxmlformats.org/officeDocument/2006/customXml" ds:itemID="{A630B722-982B-4E69-8F39-708F20A6A7DB}">
  <ds:schemaRefs>
    <ds:schemaRef ds:uri="ESRI.ArcGIS.Mapping.OfficeIntegration.PowerPointInfo"/>
  </ds:schemaRefs>
</ds:datastoreItem>
</file>

<file path=customXml/itemProps32.xml><?xml version="1.0" encoding="utf-8"?>
<ds:datastoreItem xmlns:ds="http://schemas.openxmlformats.org/officeDocument/2006/customXml" ds:itemID="{89949C3C-7708-493E-8FA6-59AB3B1EFFC9}">
  <ds:schemaRefs>
    <ds:schemaRef ds:uri="ESRI.ArcGIS.Mapping.OfficeIntegration.PowerPointInfo"/>
  </ds:schemaRefs>
</ds:datastoreItem>
</file>

<file path=customXml/itemProps320.xml><?xml version="1.0" encoding="utf-8"?>
<ds:datastoreItem xmlns:ds="http://schemas.openxmlformats.org/officeDocument/2006/customXml" ds:itemID="{4D6960F3-DB04-4156-9952-B7A7EFE3C386}">
  <ds:schemaRefs>
    <ds:schemaRef ds:uri="ESRI.ArcGIS.Mapping.OfficeIntegration.PowerPointInfo"/>
  </ds:schemaRefs>
</ds:datastoreItem>
</file>

<file path=customXml/itemProps321.xml><?xml version="1.0" encoding="utf-8"?>
<ds:datastoreItem xmlns:ds="http://schemas.openxmlformats.org/officeDocument/2006/customXml" ds:itemID="{7F910E6F-802F-411C-A572-6733F67BF4F6}">
  <ds:schemaRefs>
    <ds:schemaRef ds:uri="ESRI.ArcGIS.Mapping.OfficeIntegration.PowerPointInfo"/>
  </ds:schemaRefs>
</ds:datastoreItem>
</file>

<file path=customXml/itemProps322.xml><?xml version="1.0" encoding="utf-8"?>
<ds:datastoreItem xmlns:ds="http://schemas.openxmlformats.org/officeDocument/2006/customXml" ds:itemID="{8D203113-39AC-4A65-BC91-6862A08405A8}">
  <ds:schemaRefs>
    <ds:schemaRef ds:uri="ESRI.ArcGIS.Mapping.OfficeIntegration.PowerPointInfo"/>
  </ds:schemaRefs>
</ds:datastoreItem>
</file>

<file path=customXml/itemProps323.xml><?xml version="1.0" encoding="utf-8"?>
<ds:datastoreItem xmlns:ds="http://schemas.openxmlformats.org/officeDocument/2006/customXml" ds:itemID="{F1AD8393-993F-418B-A973-6AD0B0FF17E6}">
  <ds:schemaRefs>
    <ds:schemaRef ds:uri="ESRI.ArcGIS.Mapping.OfficeIntegration.PowerPointInfo"/>
  </ds:schemaRefs>
</ds:datastoreItem>
</file>

<file path=customXml/itemProps324.xml><?xml version="1.0" encoding="utf-8"?>
<ds:datastoreItem xmlns:ds="http://schemas.openxmlformats.org/officeDocument/2006/customXml" ds:itemID="{9C566FCB-81FF-4A75-A8CC-7A6151BC8C92}">
  <ds:schemaRefs>
    <ds:schemaRef ds:uri="ESRI.ArcGIS.Mapping.OfficeIntegration.PowerPointInfo"/>
  </ds:schemaRefs>
</ds:datastoreItem>
</file>

<file path=customXml/itemProps325.xml><?xml version="1.0" encoding="utf-8"?>
<ds:datastoreItem xmlns:ds="http://schemas.openxmlformats.org/officeDocument/2006/customXml" ds:itemID="{2669A50B-E7FF-496A-97DE-D57275A9ADD5}">
  <ds:schemaRefs>
    <ds:schemaRef ds:uri="ESRI.ArcGIS.Mapping.OfficeIntegration.PowerPointInfo"/>
  </ds:schemaRefs>
</ds:datastoreItem>
</file>

<file path=customXml/itemProps326.xml><?xml version="1.0" encoding="utf-8"?>
<ds:datastoreItem xmlns:ds="http://schemas.openxmlformats.org/officeDocument/2006/customXml" ds:itemID="{FE062B0A-1D43-405C-BAF9-FE572A736A35}">
  <ds:schemaRefs>
    <ds:schemaRef ds:uri="ESRI.ArcGIS.Mapping.OfficeIntegration.PowerPointInfo"/>
  </ds:schemaRefs>
</ds:datastoreItem>
</file>

<file path=customXml/itemProps327.xml><?xml version="1.0" encoding="utf-8"?>
<ds:datastoreItem xmlns:ds="http://schemas.openxmlformats.org/officeDocument/2006/customXml" ds:itemID="{24D13718-079A-4184-AD2C-4ED5F8DEDB9F}">
  <ds:schemaRefs>
    <ds:schemaRef ds:uri="ESRI.ArcGIS.Mapping.OfficeIntegration.PowerPointInfo"/>
  </ds:schemaRefs>
</ds:datastoreItem>
</file>

<file path=customXml/itemProps328.xml><?xml version="1.0" encoding="utf-8"?>
<ds:datastoreItem xmlns:ds="http://schemas.openxmlformats.org/officeDocument/2006/customXml" ds:itemID="{B4760851-4FCA-4294-9CEF-7C18B0F461FF}">
  <ds:schemaRefs>
    <ds:schemaRef ds:uri="ESRI.ArcGIS.Mapping.OfficeIntegration.PowerPointInfo"/>
  </ds:schemaRefs>
</ds:datastoreItem>
</file>

<file path=customXml/itemProps329.xml><?xml version="1.0" encoding="utf-8"?>
<ds:datastoreItem xmlns:ds="http://schemas.openxmlformats.org/officeDocument/2006/customXml" ds:itemID="{A3B68613-746D-48C5-89B2-C16AB52B5146}">
  <ds:schemaRefs>
    <ds:schemaRef ds:uri="ESRI.ArcGIS.Mapping.OfficeIntegration.PowerPointInfo"/>
  </ds:schemaRefs>
</ds:datastoreItem>
</file>

<file path=customXml/itemProps33.xml><?xml version="1.0" encoding="utf-8"?>
<ds:datastoreItem xmlns:ds="http://schemas.openxmlformats.org/officeDocument/2006/customXml" ds:itemID="{15E1D2AF-224A-45A3-8DA9-29CE3ABDAC25}">
  <ds:schemaRefs>
    <ds:schemaRef ds:uri="ESRI.ArcGIS.Mapping.OfficeIntegration.PowerPointInfo"/>
  </ds:schemaRefs>
</ds:datastoreItem>
</file>

<file path=customXml/itemProps330.xml><?xml version="1.0" encoding="utf-8"?>
<ds:datastoreItem xmlns:ds="http://schemas.openxmlformats.org/officeDocument/2006/customXml" ds:itemID="{4793023D-6AA9-4E9C-9157-079D2ABA5A92}">
  <ds:schemaRefs>
    <ds:schemaRef ds:uri="ESRI.ArcGIS.Mapping.OfficeIntegration.PowerPointInfo"/>
  </ds:schemaRefs>
</ds:datastoreItem>
</file>

<file path=customXml/itemProps331.xml><?xml version="1.0" encoding="utf-8"?>
<ds:datastoreItem xmlns:ds="http://schemas.openxmlformats.org/officeDocument/2006/customXml" ds:itemID="{2C65C7E6-9D99-43C5-BF6B-968FD5F3FB5A}">
  <ds:schemaRefs>
    <ds:schemaRef ds:uri="ESRI.ArcGIS.Mapping.OfficeIntegration.PowerPointInfo"/>
  </ds:schemaRefs>
</ds:datastoreItem>
</file>

<file path=customXml/itemProps332.xml><?xml version="1.0" encoding="utf-8"?>
<ds:datastoreItem xmlns:ds="http://schemas.openxmlformats.org/officeDocument/2006/customXml" ds:itemID="{07720BEE-D936-4B47-A06D-D01657F1DFF3}">
  <ds:schemaRefs>
    <ds:schemaRef ds:uri="ESRI.ArcGIS.Mapping.OfficeIntegration.PowerPointInfo"/>
  </ds:schemaRefs>
</ds:datastoreItem>
</file>

<file path=customXml/itemProps333.xml><?xml version="1.0" encoding="utf-8"?>
<ds:datastoreItem xmlns:ds="http://schemas.openxmlformats.org/officeDocument/2006/customXml" ds:itemID="{7C338352-2E5B-4D22-95E1-098757A9656A}">
  <ds:schemaRefs>
    <ds:schemaRef ds:uri="ESRI.ArcGIS.Mapping.OfficeIntegration.PowerPointInfo"/>
  </ds:schemaRefs>
</ds:datastoreItem>
</file>

<file path=customXml/itemProps334.xml><?xml version="1.0" encoding="utf-8"?>
<ds:datastoreItem xmlns:ds="http://schemas.openxmlformats.org/officeDocument/2006/customXml" ds:itemID="{68D840DC-7343-4BCA-889D-AEC148CC975D}">
  <ds:schemaRefs>
    <ds:schemaRef ds:uri="ESRI.ArcGIS.Mapping.OfficeIntegration.PowerPointInfo"/>
  </ds:schemaRefs>
</ds:datastoreItem>
</file>

<file path=customXml/itemProps335.xml><?xml version="1.0" encoding="utf-8"?>
<ds:datastoreItem xmlns:ds="http://schemas.openxmlformats.org/officeDocument/2006/customXml" ds:itemID="{3A2107FF-529A-4800-B757-4F312DBB08DA}">
  <ds:schemaRefs>
    <ds:schemaRef ds:uri="ESRI.ArcGIS.Mapping.OfficeIntegration.PowerPointInfo"/>
  </ds:schemaRefs>
</ds:datastoreItem>
</file>

<file path=customXml/itemProps336.xml><?xml version="1.0" encoding="utf-8"?>
<ds:datastoreItem xmlns:ds="http://schemas.openxmlformats.org/officeDocument/2006/customXml" ds:itemID="{CFAB5B67-2091-402B-919C-4BCB7311684D}">
  <ds:schemaRefs>
    <ds:schemaRef ds:uri="ESRI.ArcGIS.Mapping.OfficeIntegration.PowerPointInfo"/>
  </ds:schemaRefs>
</ds:datastoreItem>
</file>

<file path=customXml/itemProps337.xml><?xml version="1.0" encoding="utf-8"?>
<ds:datastoreItem xmlns:ds="http://schemas.openxmlformats.org/officeDocument/2006/customXml" ds:itemID="{832DD4A9-F2A7-432C-9DE3-0449129F6638}">
  <ds:schemaRefs>
    <ds:schemaRef ds:uri="ESRI.ArcGIS.Mapping.OfficeIntegration.PowerPointInfo"/>
  </ds:schemaRefs>
</ds:datastoreItem>
</file>

<file path=customXml/itemProps338.xml><?xml version="1.0" encoding="utf-8"?>
<ds:datastoreItem xmlns:ds="http://schemas.openxmlformats.org/officeDocument/2006/customXml" ds:itemID="{7DAD2B8C-663D-4924-8B9B-F9289D0422D2}">
  <ds:schemaRefs>
    <ds:schemaRef ds:uri="ESRI.ArcGIS.Mapping.OfficeIntegration.PowerPointInfo"/>
  </ds:schemaRefs>
</ds:datastoreItem>
</file>

<file path=customXml/itemProps339.xml><?xml version="1.0" encoding="utf-8"?>
<ds:datastoreItem xmlns:ds="http://schemas.openxmlformats.org/officeDocument/2006/customXml" ds:itemID="{17F40D20-C360-4EE6-BA0F-F999D6AA45A6}">
  <ds:schemaRefs>
    <ds:schemaRef ds:uri="ESRI.ArcGIS.Mapping.OfficeIntegration.PowerPointInfo"/>
  </ds:schemaRefs>
</ds:datastoreItem>
</file>

<file path=customXml/itemProps34.xml><?xml version="1.0" encoding="utf-8"?>
<ds:datastoreItem xmlns:ds="http://schemas.openxmlformats.org/officeDocument/2006/customXml" ds:itemID="{9F1735E8-1472-4A6E-85C0-58E8359540AC}">
  <ds:schemaRefs>
    <ds:schemaRef ds:uri="ESRI.ArcGIS.Mapping.OfficeIntegration.PowerPointInfo"/>
  </ds:schemaRefs>
</ds:datastoreItem>
</file>

<file path=customXml/itemProps340.xml><?xml version="1.0" encoding="utf-8"?>
<ds:datastoreItem xmlns:ds="http://schemas.openxmlformats.org/officeDocument/2006/customXml" ds:itemID="{BFB9DA79-C125-4CDD-AD93-14DD2391B8E6}">
  <ds:schemaRefs>
    <ds:schemaRef ds:uri="ESRI.ArcGIS.Mapping.OfficeIntegration.PowerPointInfo"/>
  </ds:schemaRefs>
</ds:datastoreItem>
</file>

<file path=customXml/itemProps341.xml><?xml version="1.0" encoding="utf-8"?>
<ds:datastoreItem xmlns:ds="http://schemas.openxmlformats.org/officeDocument/2006/customXml" ds:itemID="{99AAC2B7-EBA5-4DD1-BCD2-845DAD995047}">
  <ds:schemaRefs>
    <ds:schemaRef ds:uri="ESRI.ArcGIS.Mapping.OfficeIntegration.PowerPointInfo"/>
  </ds:schemaRefs>
</ds:datastoreItem>
</file>

<file path=customXml/itemProps342.xml><?xml version="1.0" encoding="utf-8"?>
<ds:datastoreItem xmlns:ds="http://schemas.openxmlformats.org/officeDocument/2006/customXml" ds:itemID="{E53122F0-1C3F-4B70-8E5D-CEC4092D37E0}">
  <ds:schemaRefs>
    <ds:schemaRef ds:uri="ESRI.ArcGIS.Mapping.OfficeIntegration.PowerPointInfo"/>
  </ds:schemaRefs>
</ds:datastoreItem>
</file>

<file path=customXml/itemProps343.xml><?xml version="1.0" encoding="utf-8"?>
<ds:datastoreItem xmlns:ds="http://schemas.openxmlformats.org/officeDocument/2006/customXml" ds:itemID="{C700FBE8-8579-468A-B54A-A0D2E3152AAD}">
  <ds:schemaRefs>
    <ds:schemaRef ds:uri="ESRI.ArcGIS.Mapping.OfficeIntegration.PowerPointInfo"/>
  </ds:schemaRefs>
</ds:datastoreItem>
</file>

<file path=customXml/itemProps344.xml><?xml version="1.0" encoding="utf-8"?>
<ds:datastoreItem xmlns:ds="http://schemas.openxmlformats.org/officeDocument/2006/customXml" ds:itemID="{DBD50120-5DA2-4CC8-AB61-E049C390DF45}">
  <ds:schemaRefs>
    <ds:schemaRef ds:uri="ESRI.ArcGIS.Mapping.OfficeIntegration.PowerPointInfo"/>
  </ds:schemaRefs>
</ds:datastoreItem>
</file>

<file path=customXml/itemProps345.xml><?xml version="1.0" encoding="utf-8"?>
<ds:datastoreItem xmlns:ds="http://schemas.openxmlformats.org/officeDocument/2006/customXml" ds:itemID="{70ABFD7C-D91F-4705-853C-40D5A85ECDA3}">
  <ds:schemaRefs>
    <ds:schemaRef ds:uri="ESRI.ArcGIS.Mapping.OfficeIntegration.PowerPointInfo"/>
  </ds:schemaRefs>
</ds:datastoreItem>
</file>

<file path=customXml/itemProps346.xml><?xml version="1.0" encoding="utf-8"?>
<ds:datastoreItem xmlns:ds="http://schemas.openxmlformats.org/officeDocument/2006/customXml" ds:itemID="{8EF62105-9F25-4E2B-B839-FA604348319F}">
  <ds:schemaRefs>
    <ds:schemaRef ds:uri="ESRI.ArcGIS.Mapping.OfficeIntegration.PowerPointInfo"/>
  </ds:schemaRefs>
</ds:datastoreItem>
</file>

<file path=customXml/itemProps347.xml><?xml version="1.0" encoding="utf-8"?>
<ds:datastoreItem xmlns:ds="http://schemas.openxmlformats.org/officeDocument/2006/customXml" ds:itemID="{693DCADC-3F89-4C79-9249-70F5FCD48E57}">
  <ds:schemaRefs>
    <ds:schemaRef ds:uri="ESRI.ArcGIS.Mapping.OfficeIntegration.PowerPointInfo"/>
  </ds:schemaRefs>
</ds:datastoreItem>
</file>

<file path=customXml/itemProps348.xml><?xml version="1.0" encoding="utf-8"?>
<ds:datastoreItem xmlns:ds="http://schemas.openxmlformats.org/officeDocument/2006/customXml" ds:itemID="{A0B5DC4A-9EA8-4C44-9E01-26704D15F9DB}">
  <ds:schemaRefs>
    <ds:schemaRef ds:uri="ESRI.ArcGIS.Mapping.OfficeIntegration.PowerPointInfo"/>
  </ds:schemaRefs>
</ds:datastoreItem>
</file>

<file path=customXml/itemProps349.xml><?xml version="1.0" encoding="utf-8"?>
<ds:datastoreItem xmlns:ds="http://schemas.openxmlformats.org/officeDocument/2006/customXml" ds:itemID="{9EA0C81A-58CF-4435-858D-C2A4FE00077F}">
  <ds:schemaRefs>
    <ds:schemaRef ds:uri="ESRI.ArcGIS.Mapping.OfficeIntegration.PowerPointInfo"/>
  </ds:schemaRefs>
</ds:datastoreItem>
</file>

<file path=customXml/itemProps35.xml><?xml version="1.0" encoding="utf-8"?>
<ds:datastoreItem xmlns:ds="http://schemas.openxmlformats.org/officeDocument/2006/customXml" ds:itemID="{1C6CF32A-51AC-4991-853B-6C1924606CB2}">
  <ds:schemaRefs>
    <ds:schemaRef ds:uri="ESRI.ArcGIS.Mapping.OfficeIntegration.PowerPointInfo"/>
  </ds:schemaRefs>
</ds:datastoreItem>
</file>

<file path=customXml/itemProps350.xml><?xml version="1.0" encoding="utf-8"?>
<ds:datastoreItem xmlns:ds="http://schemas.openxmlformats.org/officeDocument/2006/customXml" ds:itemID="{0A523B6A-129D-456C-8559-11CB26884F52}">
  <ds:schemaRefs>
    <ds:schemaRef ds:uri="ESRI.ArcGIS.Mapping.OfficeIntegration.PowerPointInfo"/>
  </ds:schemaRefs>
</ds:datastoreItem>
</file>

<file path=customXml/itemProps351.xml><?xml version="1.0" encoding="utf-8"?>
<ds:datastoreItem xmlns:ds="http://schemas.openxmlformats.org/officeDocument/2006/customXml" ds:itemID="{8E8FD25A-30E5-4DEB-8EB8-E2BA1E655EED}">
  <ds:schemaRefs>
    <ds:schemaRef ds:uri="ESRI.ArcGIS.Mapping.OfficeIntegration.PowerPointInfo"/>
  </ds:schemaRefs>
</ds:datastoreItem>
</file>

<file path=customXml/itemProps352.xml><?xml version="1.0" encoding="utf-8"?>
<ds:datastoreItem xmlns:ds="http://schemas.openxmlformats.org/officeDocument/2006/customXml" ds:itemID="{B9C6184D-3199-49A3-9934-9D5D236ADBB7}">
  <ds:schemaRefs>
    <ds:schemaRef ds:uri="ESRI.ArcGIS.Mapping.OfficeIntegration.PowerPointInfo"/>
  </ds:schemaRefs>
</ds:datastoreItem>
</file>

<file path=customXml/itemProps353.xml><?xml version="1.0" encoding="utf-8"?>
<ds:datastoreItem xmlns:ds="http://schemas.openxmlformats.org/officeDocument/2006/customXml" ds:itemID="{6F61EF27-EB5F-4EB0-8A2E-5B5DC634DD9E}">
  <ds:schemaRefs>
    <ds:schemaRef ds:uri="ESRI.ArcGIS.Mapping.OfficeIntegration.PowerPointInfo"/>
  </ds:schemaRefs>
</ds:datastoreItem>
</file>

<file path=customXml/itemProps354.xml><?xml version="1.0" encoding="utf-8"?>
<ds:datastoreItem xmlns:ds="http://schemas.openxmlformats.org/officeDocument/2006/customXml" ds:itemID="{68C92B06-3798-4328-93DF-CED6A616708B}">
  <ds:schemaRefs>
    <ds:schemaRef ds:uri="ESRI.ArcGIS.Mapping.OfficeIntegration.PowerPointInfo"/>
  </ds:schemaRefs>
</ds:datastoreItem>
</file>

<file path=customXml/itemProps355.xml><?xml version="1.0" encoding="utf-8"?>
<ds:datastoreItem xmlns:ds="http://schemas.openxmlformats.org/officeDocument/2006/customXml" ds:itemID="{1DDD2F7C-ABD0-4B5D-907C-511ADE041535}">
  <ds:schemaRefs>
    <ds:schemaRef ds:uri="ESRI.ArcGIS.Mapping.OfficeIntegration.PowerPointInfo"/>
  </ds:schemaRefs>
</ds:datastoreItem>
</file>

<file path=customXml/itemProps356.xml><?xml version="1.0" encoding="utf-8"?>
<ds:datastoreItem xmlns:ds="http://schemas.openxmlformats.org/officeDocument/2006/customXml" ds:itemID="{6CE715F2-B25F-4582-8228-7CE971E64B14}">
  <ds:schemaRefs>
    <ds:schemaRef ds:uri="ESRI.ArcGIS.Mapping.OfficeIntegration.PowerPointInfo"/>
  </ds:schemaRefs>
</ds:datastoreItem>
</file>

<file path=customXml/itemProps357.xml><?xml version="1.0" encoding="utf-8"?>
<ds:datastoreItem xmlns:ds="http://schemas.openxmlformats.org/officeDocument/2006/customXml" ds:itemID="{B2011245-4263-44A9-B66A-6E3360EC588D}">
  <ds:schemaRefs>
    <ds:schemaRef ds:uri="ESRI.ArcGIS.Mapping.OfficeIntegration.PowerPointInfo"/>
  </ds:schemaRefs>
</ds:datastoreItem>
</file>

<file path=customXml/itemProps358.xml><?xml version="1.0" encoding="utf-8"?>
<ds:datastoreItem xmlns:ds="http://schemas.openxmlformats.org/officeDocument/2006/customXml" ds:itemID="{4C99FA5E-5E19-48DA-9EA1-28F4D57442D6}">
  <ds:schemaRefs>
    <ds:schemaRef ds:uri="ESRI.ArcGIS.Mapping.OfficeIntegration.PowerPointInfo"/>
  </ds:schemaRefs>
</ds:datastoreItem>
</file>

<file path=customXml/itemProps359.xml><?xml version="1.0" encoding="utf-8"?>
<ds:datastoreItem xmlns:ds="http://schemas.openxmlformats.org/officeDocument/2006/customXml" ds:itemID="{F0A59F30-1AFA-48BB-9EB6-FE0FEC84EF4D}">
  <ds:schemaRefs>
    <ds:schemaRef ds:uri="ESRI.ArcGIS.Mapping.OfficeIntegration.PowerPointInfo"/>
  </ds:schemaRefs>
</ds:datastoreItem>
</file>

<file path=customXml/itemProps36.xml><?xml version="1.0" encoding="utf-8"?>
<ds:datastoreItem xmlns:ds="http://schemas.openxmlformats.org/officeDocument/2006/customXml" ds:itemID="{1719F575-CF99-4F07-BC8F-2EBF8FB5BC99}">
  <ds:schemaRefs>
    <ds:schemaRef ds:uri="ESRI.ArcGIS.Mapping.OfficeIntegration.PowerPointInfo"/>
  </ds:schemaRefs>
</ds:datastoreItem>
</file>

<file path=customXml/itemProps360.xml><?xml version="1.0" encoding="utf-8"?>
<ds:datastoreItem xmlns:ds="http://schemas.openxmlformats.org/officeDocument/2006/customXml" ds:itemID="{75055BFF-9608-4295-81D0-3DDBD9CC75A8}">
  <ds:schemaRefs>
    <ds:schemaRef ds:uri="ESRI.ArcGIS.Mapping.OfficeIntegration.PowerPointInfo"/>
  </ds:schemaRefs>
</ds:datastoreItem>
</file>

<file path=customXml/itemProps361.xml><?xml version="1.0" encoding="utf-8"?>
<ds:datastoreItem xmlns:ds="http://schemas.openxmlformats.org/officeDocument/2006/customXml" ds:itemID="{5291718D-C48A-4C8B-B300-F608729FE5A3}">
  <ds:schemaRefs>
    <ds:schemaRef ds:uri="ESRI.ArcGIS.Mapping.OfficeIntegration.PowerPointInfo"/>
  </ds:schemaRefs>
</ds:datastoreItem>
</file>

<file path=customXml/itemProps362.xml><?xml version="1.0" encoding="utf-8"?>
<ds:datastoreItem xmlns:ds="http://schemas.openxmlformats.org/officeDocument/2006/customXml" ds:itemID="{27161806-DB47-4FDD-AA3B-813C051CCFF3}">
  <ds:schemaRefs>
    <ds:schemaRef ds:uri="ESRI.ArcGIS.Mapping.OfficeIntegration.PowerPointInfo"/>
  </ds:schemaRefs>
</ds:datastoreItem>
</file>

<file path=customXml/itemProps363.xml><?xml version="1.0" encoding="utf-8"?>
<ds:datastoreItem xmlns:ds="http://schemas.openxmlformats.org/officeDocument/2006/customXml" ds:itemID="{35AC884D-370D-45C9-B6FD-F1EDD01FFD99}">
  <ds:schemaRefs>
    <ds:schemaRef ds:uri="ESRI.ArcGIS.Mapping.OfficeIntegration.PowerPointInfo"/>
  </ds:schemaRefs>
</ds:datastoreItem>
</file>

<file path=customXml/itemProps364.xml><?xml version="1.0" encoding="utf-8"?>
<ds:datastoreItem xmlns:ds="http://schemas.openxmlformats.org/officeDocument/2006/customXml" ds:itemID="{0338EA0B-63A2-4F8E-9F9B-B397B15F15F3}">
  <ds:schemaRefs>
    <ds:schemaRef ds:uri="ESRI.ArcGIS.Mapping.OfficeIntegration.PowerPointInfo"/>
  </ds:schemaRefs>
</ds:datastoreItem>
</file>

<file path=customXml/itemProps365.xml><?xml version="1.0" encoding="utf-8"?>
<ds:datastoreItem xmlns:ds="http://schemas.openxmlformats.org/officeDocument/2006/customXml" ds:itemID="{5A4393A9-8F0F-4F90-A39B-C1A937289547}">
  <ds:schemaRefs>
    <ds:schemaRef ds:uri="ESRI.ArcGIS.Mapping.OfficeIntegration.PowerPointInfo"/>
  </ds:schemaRefs>
</ds:datastoreItem>
</file>

<file path=customXml/itemProps366.xml><?xml version="1.0" encoding="utf-8"?>
<ds:datastoreItem xmlns:ds="http://schemas.openxmlformats.org/officeDocument/2006/customXml" ds:itemID="{2E01AB02-AF1C-4AF0-9EFA-A362233A038E}">
  <ds:schemaRefs>
    <ds:schemaRef ds:uri="ESRI.ArcGIS.Mapping.OfficeIntegration.PowerPointInfo"/>
  </ds:schemaRefs>
</ds:datastoreItem>
</file>

<file path=customXml/itemProps367.xml><?xml version="1.0" encoding="utf-8"?>
<ds:datastoreItem xmlns:ds="http://schemas.openxmlformats.org/officeDocument/2006/customXml" ds:itemID="{25BCF07D-689E-484E-90E5-E4BB6E1114E6}">
  <ds:schemaRefs>
    <ds:schemaRef ds:uri="ESRI.ArcGIS.Mapping.OfficeIntegration.PowerPointInfo"/>
  </ds:schemaRefs>
</ds:datastoreItem>
</file>

<file path=customXml/itemProps368.xml><?xml version="1.0" encoding="utf-8"?>
<ds:datastoreItem xmlns:ds="http://schemas.openxmlformats.org/officeDocument/2006/customXml" ds:itemID="{87177603-BAA8-4C21-9222-CB800F78E25B}">
  <ds:schemaRefs>
    <ds:schemaRef ds:uri="ESRI.ArcGIS.Mapping.OfficeIntegration.PowerPointInfo"/>
  </ds:schemaRefs>
</ds:datastoreItem>
</file>

<file path=customXml/itemProps369.xml><?xml version="1.0" encoding="utf-8"?>
<ds:datastoreItem xmlns:ds="http://schemas.openxmlformats.org/officeDocument/2006/customXml" ds:itemID="{26ED69F4-8ABC-43B2-B169-8FCE5558737D}">
  <ds:schemaRefs>
    <ds:schemaRef ds:uri="ESRI.ArcGIS.Mapping.OfficeIntegration.PowerPointInfo"/>
  </ds:schemaRefs>
</ds:datastoreItem>
</file>

<file path=customXml/itemProps37.xml><?xml version="1.0" encoding="utf-8"?>
<ds:datastoreItem xmlns:ds="http://schemas.openxmlformats.org/officeDocument/2006/customXml" ds:itemID="{75FD3318-054E-4252-A7B4-65ABE977B853}">
  <ds:schemaRefs>
    <ds:schemaRef ds:uri="ESRI.ArcGIS.Mapping.OfficeIntegration.PowerPointInfo"/>
  </ds:schemaRefs>
</ds:datastoreItem>
</file>

<file path=customXml/itemProps370.xml><?xml version="1.0" encoding="utf-8"?>
<ds:datastoreItem xmlns:ds="http://schemas.openxmlformats.org/officeDocument/2006/customXml" ds:itemID="{365B2543-5C02-4EA8-896A-F3DA60FAF50C}">
  <ds:schemaRefs>
    <ds:schemaRef ds:uri="ESRI.ArcGIS.Mapping.OfficeIntegration.PowerPointInfo"/>
  </ds:schemaRefs>
</ds:datastoreItem>
</file>

<file path=customXml/itemProps371.xml><?xml version="1.0" encoding="utf-8"?>
<ds:datastoreItem xmlns:ds="http://schemas.openxmlformats.org/officeDocument/2006/customXml" ds:itemID="{53B86818-B67A-45D3-BDCD-E6F7D3859A67}">
  <ds:schemaRefs>
    <ds:schemaRef ds:uri="ESRI.ArcGIS.Mapping.OfficeIntegration.PowerPointInfo"/>
  </ds:schemaRefs>
</ds:datastoreItem>
</file>

<file path=customXml/itemProps372.xml><?xml version="1.0" encoding="utf-8"?>
<ds:datastoreItem xmlns:ds="http://schemas.openxmlformats.org/officeDocument/2006/customXml" ds:itemID="{6CD03F12-CA5A-48F1-BE0E-9FD39A770F5D}">
  <ds:schemaRefs>
    <ds:schemaRef ds:uri="ESRI.ArcGIS.Mapping.OfficeIntegration.PowerPointInfo"/>
  </ds:schemaRefs>
</ds:datastoreItem>
</file>

<file path=customXml/itemProps373.xml><?xml version="1.0" encoding="utf-8"?>
<ds:datastoreItem xmlns:ds="http://schemas.openxmlformats.org/officeDocument/2006/customXml" ds:itemID="{38623323-D705-443E-B292-7E5ED459C52B}">
  <ds:schemaRefs>
    <ds:schemaRef ds:uri="ESRI.ArcGIS.Mapping.OfficeIntegration.PowerPointInfo"/>
  </ds:schemaRefs>
</ds:datastoreItem>
</file>

<file path=customXml/itemProps374.xml><?xml version="1.0" encoding="utf-8"?>
<ds:datastoreItem xmlns:ds="http://schemas.openxmlformats.org/officeDocument/2006/customXml" ds:itemID="{62E05407-4DB4-43E2-AD64-F698DE2FDFF1}">
  <ds:schemaRefs>
    <ds:schemaRef ds:uri="ESRI.ArcGIS.Mapping.OfficeIntegration.PowerPointInfo"/>
  </ds:schemaRefs>
</ds:datastoreItem>
</file>

<file path=customXml/itemProps375.xml><?xml version="1.0" encoding="utf-8"?>
<ds:datastoreItem xmlns:ds="http://schemas.openxmlformats.org/officeDocument/2006/customXml" ds:itemID="{F4C3EBC0-E213-47FA-B5F1-FF77FCD4389B}">
  <ds:schemaRefs>
    <ds:schemaRef ds:uri="ESRI.ArcGIS.Mapping.OfficeIntegration.PowerPointInfo"/>
  </ds:schemaRefs>
</ds:datastoreItem>
</file>

<file path=customXml/itemProps376.xml><?xml version="1.0" encoding="utf-8"?>
<ds:datastoreItem xmlns:ds="http://schemas.openxmlformats.org/officeDocument/2006/customXml" ds:itemID="{86AEEFC7-8784-4D6A-8AD3-5A157A4187BC}">
  <ds:schemaRefs>
    <ds:schemaRef ds:uri="ESRI.ArcGIS.Mapping.OfficeIntegration.PowerPointInfo"/>
  </ds:schemaRefs>
</ds:datastoreItem>
</file>

<file path=customXml/itemProps377.xml><?xml version="1.0" encoding="utf-8"?>
<ds:datastoreItem xmlns:ds="http://schemas.openxmlformats.org/officeDocument/2006/customXml" ds:itemID="{2A088B36-2AF3-40FC-A7C5-8DAD2513550C}">
  <ds:schemaRefs>
    <ds:schemaRef ds:uri="ESRI.ArcGIS.Mapping.OfficeIntegration.PowerPointInfo"/>
  </ds:schemaRefs>
</ds:datastoreItem>
</file>

<file path=customXml/itemProps378.xml><?xml version="1.0" encoding="utf-8"?>
<ds:datastoreItem xmlns:ds="http://schemas.openxmlformats.org/officeDocument/2006/customXml" ds:itemID="{4A5B13E0-CA77-428B-9F11-42E5E825CF51}">
  <ds:schemaRefs>
    <ds:schemaRef ds:uri="ESRI.ArcGIS.Mapping.OfficeIntegration.PowerPointInfo"/>
  </ds:schemaRefs>
</ds:datastoreItem>
</file>

<file path=customXml/itemProps379.xml><?xml version="1.0" encoding="utf-8"?>
<ds:datastoreItem xmlns:ds="http://schemas.openxmlformats.org/officeDocument/2006/customXml" ds:itemID="{14313D64-AA98-4AD6-B5ED-5D4EA54F1AD0}">
  <ds:schemaRefs>
    <ds:schemaRef ds:uri="ESRI.ArcGIS.Mapping.OfficeIntegration.PowerPointInfo"/>
  </ds:schemaRefs>
</ds:datastoreItem>
</file>

<file path=customXml/itemProps38.xml><?xml version="1.0" encoding="utf-8"?>
<ds:datastoreItem xmlns:ds="http://schemas.openxmlformats.org/officeDocument/2006/customXml" ds:itemID="{83EFA762-6FEC-487D-B4C8-A80CB329EBFA}">
  <ds:schemaRefs>
    <ds:schemaRef ds:uri="ESRI.ArcGIS.Mapping.OfficeIntegration.PowerPointInfo"/>
  </ds:schemaRefs>
</ds:datastoreItem>
</file>

<file path=customXml/itemProps380.xml><?xml version="1.0" encoding="utf-8"?>
<ds:datastoreItem xmlns:ds="http://schemas.openxmlformats.org/officeDocument/2006/customXml" ds:itemID="{440E88AC-D0AC-405C-A7EB-37E4FCD06FBF}">
  <ds:schemaRefs>
    <ds:schemaRef ds:uri="ESRI.ArcGIS.Mapping.OfficeIntegration.PowerPointInfo"/>
  </ds:schemaRefs>
</ds:datastoreItem>
</file>

<file path=customXml/itemProps381.xml><?xml version="1.0" encoding="utf-8"?>
<ds:datastoreItem xmlns:ds="http://schemas.openxmlformats.org/officeDocument/2006/customXml" ds:itemID="{FEFB6F0D-ABC9-4E7B-947C-87D23B0B12CE}">
  <ds:schemaRefs>
    <ds:schemaRef ds:uri="ESRI.ArcGIS.Mapping.OfficeIntegration.PowerPointInfo"/>
  </ds:schemaRefs>
</ds:datastoreItem>
</file>

<file path=customXml/itemProps382.xml><?xml version="1.0" encoding="utf-8"?>
<ds:datastoreItem xmlns:ds="http://schemas.openxmlformats.org/officeDocument/2006/customXml" ds:itemID="{5AABF8DA-F52C-498A-BBF4-17D24D68F888}">
  <ds:schemaRefs>
    <ds:schemaRef ds:uri="ESRI.ArcGIS.Mapping.OfficeIntegration.PowerPointInfo"/>
  </ds:schemaRefs>
</ds:datastoreItem>
</file>

<file path=customXml/itemProps39.xml><?xml version="1.0" encoding="utf-8"?>
<ds:datastoreItem xmlns:ds="http://schemas.openxmlformats.org/officeDocument/2006/customXml" ds:itemID="{D34F1F31-23BF-4666-859D-101AACDE14A9}">
  <ds:schemaRefs>
    <ds:schemaRef ds:uri="ESRI.ArcGIS.Mapping.OfficeIntegration.PowerPointInfo"/>
  </ds:schemaRefs>
</ds:datastoreItem>
</file>

<file path=customXml/itemProps4.xml><?xml version="1.0" encoding="utf-8"?>
<ds:datastoreItem xmlns:ds="http://schemas.openxmlformats.org/officeDocument/2006/customXml" ds:itemID="{B21662D4-FE80-4D1E-87C3-706333970CD7}">
  <ds:schemaRefs>
    <ds:schemaRef ds:uri="ESRI.ArcGIS.Mapping.OfficeIntegration.PowerPointInfo"/>
  </ds:schemaRefs>
</ds:datastoreItem>
</file>

<file path=customXml/itemProps40.xml><?xml version="1.0" encoding="utf-8"?>
<ds:datastoreItem xmlns:ds="http://schemas.openxmlformats.org/officeDocument/2006/customXml" ds:itemID="{D5FB8968-065F-4961-8CD8-8DF5B2D72A66}">
  <ds:schemaRefs>
    <ds:schemaRef ds:uri="ESRI.ArcGIS.Mapping.OfficeIntegration.PowerPointInfo"/>
  </ds:schemaRefs>
</ds:datastoreItem>
</file>

<file path=customXml/itemProps41.xml><?xml version="1.0" encoding="utf-8"?>
<ds:datastoreItem xmlns:ds="http://schemas.openxmlformats.org/officeDocument/2006/customXml" ds:itemID="{FEDF2DFF-3BE5-4011-8952-0F22645F477A}">
  <ds:schemaRefs>
    <ds:schemaRef ds:uri="ESRI.ArcGIS.Mapping.OfficeIntegration.PowerPointInfo"/>
  </ds:schemaRefs>
</ds:datastoreItem>
</file>

<file path=customXml/itemProps42.xml><?xml version="1.0" encoding="utf-8"?>
<ds:datastoreItem xmlns:ds="http://schemas.openxmlformats.org/officeDocument/2006/customXml" ds:itemID="{09F33D17-054E-48F6-B71C-465956FA62BC}">
  <ds:schemaRefs>
    <ds:schemaRef ds:uri="ESRI.ArcGIS.Mapping.OfficeIntegration.PowerPointInfo"/>
  </ds:schemaRefs>
</ds:datastoreItem>
</file>

<file path=customXml/itemProps43.xml><?xml version="1.0" encoding="utf-8"?>
<ds:datastoreItem xmlns:ds="http://schemas.openxmlformats.org/officeDocument/2006/customXml" ds:itemID="{7B0366D0-4D85-432C-8CD1-7C394C68A2CB}">
  <ds:schemaRefs>
    <ds:schemaRef ds:uri="ESRI.ArcGIS.Mapping.OfficeIntegration.PowerPointInfo"/>
  </ds:schemaRefs>
</ds:datastoreItem>
</file>

<file path=customXml/itemProps44.xml><?xml version="1.0" encoding="utf-8"?>
<ds:datastoreItem xmlns:ds="http://schemas.openxmlformats.org/officeDocument/2006/customXml" ds:itemID="{E5E9D479-9F63-472A-A13E-0BE1231691E2}">
  <ds:schemaRefs>
    <ds:schemaRef ds:uri="ESRI.ArcGIS.Mapping.OfficeIntegration.PowerPointInfo"/>
  </ds:schemaRefs>
</ds:datastoreItem>
</file>

<file path=customXml/itemProps45.xml><?xml version="1.0" encoding="utf-8"?>
<ds:datastoreItem xmlns:ds="http://schemas.openxmlformats.org/officeDocument/2006/customXml" ds:itemID="{DCF1A81A-BB9B-4421-AC26-61C79FF5C24D}">
  <ds:schemaRefs>
    <ds:schemaRef ds:uri="ESRI.ArcGIS.Mapping.OfficeIntegration.PowerPointInfo"/>
  </ds:schemaRefs>
</ds:datastoreItem>
</file>

<file path=customXml/itemProps46.xml><?xml version="1.0" encoding="utf-8"?>
<ds:datastoreItem xmlns:ds="http://schemas.openxmlformats.org/officeDocument/2006/customXml" ds:itemID="{8F8AAD09-A824-4D52-81F7-3A28ED45CA25}">
  <ds:schemaRefs>
    <ds:schemaRef ds:uri="ESRI.ArcGIS.Mapping.OfficeIntegration.PowerPointInfo"/>
  </ds:schemaRefs>
</ds:datastoreItem>
</file>

<file path=customXml/itemProps47.xml><?xml version="1.0" encoding="utf-8"?>
<ds:datastoreItem xmlns:ds="http://schemas.openxmlformats.org/officeDocument/2006/customXml" ds:itemID="{C2E2AA60-A12E-417F-BB1E-8E713BA1B6FB}">
  <ds:schemaRefs>
    <ds:schemaRef ds:uri="ESRI.ArcGIS.Mapping.OfficeIntegration.PowerPointInfo"/>
  </ds:schemaRefs>
</ds:datastoreItem>
</file>

<file path=customXml/itemProps48.xml><?xml version="1.0" encoding="utf-8"?>
<ds:datastoreItem xmlns:ds="http://schemas.openxmlformats.org/officeDocument/2006/customXml" ds:itemID="{7EB02D73-E2F9-4593-BCA0-EE748B9606C0}">
  <ds:schemaRefs>
    <ds:schemaRef ds:uri="ESRI.ArcGIS.Mapping.OfficeIntegration.PowerPointInfo"/>
  </ds:schemaRefs>
</ds:datastoreItem>
</file>

<file path=customXml/itemProps49.xml><?xml version="1.0" encoding="utf-8"?>
<ds:datastoreItem xmlns:ds="http://schemas.openxmlformats.org/officeDocument/2006/customXml" ds:itemID="{F7E8072A-C56D-4F18-95D7-C73CD72771FA}">
  <ds:schemaRefs>
    <ds:schemaRef ds:uri="ESRI.ArcGIS.Mapping.OfficeIntegration.PowerPointInfo"/>
  </ds:schemaRefs>
</ds:datastoreItem>
</file>

<file path=customXml/itemProps5.xml><?xml version="1.0" encoding="utf-8"?>
<ds:datastoreItem xmlns:ds="http://schemas.openxmlformats.org/officeDocument/2006/customXml" ds:itemID="{11C49165-6744-4FCF-8A9D-AF8D21A7F282}">
  <ds:schemaRefs>
    <ds:schemaRef ds:uri="ESRI.ArcGIS.Mapping.OfficeIntegration.PowerPointInfo"/>
  </ds:schemaRefs>
</ds:datastoreItem>
</file>

<file path=customXml/itemProps50.xml><?xml version="1.0" encoding="utf-8"?>
<ds:datastoreItem xmlns:ds="http://schemas.openxmlformats.org/officeDocument/2006/customXml" ds:itemID="{783D9C5D-5EDF-434E-900A-8C79B0807FC0}">
  <ds:schemaRefs>
    <ds:schemaRef ds:uri="ESRI.ArcGIS.Mapping.OfficeIntegration.PowerPointInfo"/>
  </ds:schemaRefs>
</ds:datastoreItem>
</file>

<file path=customXml/itemProps51.xml><?xml version="1.0" encoding="utf-8"?>
<ds:datastoreItem xmlns:ds="http://schemas.openxmlformats.org/officeDocument/2006/customXml" ds:itemID="{EE2E5B2B-3BD8-4E60-BBDA-30632500594E}">
  <ds:schemaRefs>
    <ds:schemaRef ds:uri="ESRI.ArcGIS.Mapping.OfficeIntegration.PowerPointInfo"/>
  </ds:schemaRefs>
</ds:datastoreItem>
</file>

<file path=customXml/itemProps52.xml><?xml version="1.0" encoding="utf-8"?>
<ds:datastoreItem xmlns:ds="http://schemas.openxmlformats.org/officeDocument/2006/customXml" ds:itemID="{861B9C73-ED79-4BD8-8A1A-7B5188E0C820}">
  <ds:schemaRefs>
    <ds:schemaRef ds:uri="ESRI.ArcGIS.Mapping.OfficeIntegration.PowerPointInfo"/>
  </ds:schemaRefs>
</ds:datastoreItem>
</file>

<file path=customXml/itemProps53.xml><?xml version="1.0" encoding="utf-8"?>
<ds:datastoreItem xmlns:ds="http://schemas.openxmlformats.org/officeDocument/2006/customXml" ds:itemID="{56DA51DF-1B75-4059-9E73-FE32B5F2387F}">
  <ds:schemaRefs>
    <ds:schemaRef ds:uri="ESRI.ArcGIS.Mapping.OfficeIntegration.PowerPointInfo"/>
  </ds:schemaRefs>
</ds:datastoreItem>
</file>

<file path=customXml/itemProps54.xml><?xml version="1.0" encoding="utf-8"?>
<ds:datastoreItem xmlns:ds="http://schemas.openxmlformats.org/officeDocument/2006/customXml" ds:itemID="{F703753B-75AB-41BB-80CF-CF784A9FDC8A}">
  <ds:schemaRefs>
    <ds:schemaRef ds:uri="ESRI.ArcGIS.Mapping.OfficeIntegration.PowerPointInfo"/>
  </ds:schemaRefs>
</ds:datastoreItem>
</file>

<file path=customXml/itemProps55.xml><?xml version="1.0" encoding="utf-8"?>
<ds:datastoreItem xmlns:ds="http://schemas.openxmlformats.org/officeDocument/2006/customXml" ds:itemID="{09F14E5A-A176-44F0-B6DE-349B054A920C}">
  <ds:schemaRefs>
    <ds:schemaRef ds:uri="ESRI.ArcGIS.Mapping.OfficeIntegration.PowerPointInfo"/>
  </ds:schemaRefs>
</ds:datastoreItem>
</file>

<file path=customXml/itemProps56.xml><?xml version="1.0" encoding="utf-8"?>
<ds:datastoreItem xmlns:ds="http://schemas.openxmlformats.org/officeDocument/2006/customXml" ds:itemID="{6FBA6DE6-CC20-42CB-B692-FD14349E7A5F}">
  <ds:schemaRefs>
    <ds:schemaRef ds:uri="ESRI.ArcGIS.Mapping.OfficeIntegration.PowerPointInfo"/>
  </ds:schemaRefs>
</ds:datastoreItem>
</file>

<file path=customXml/itemProps57.xml><?xml version="1.0" encoding="utf-8"?>
<ds:datastoreItem xmlns:ds="http://schemas.openxmlformats.org/officeDocument/2006/customXml" ds:itemID="{4297BEEC-1A3D-447B-B113-F2D3278E38D6}">
  <ds:schemaRefs>
    <ds:schemaRef ds:uri="ESRI.ArcGIS.Mapping.OfficeIntegration.PowerPointInfo"/>
  </ds:schemaRefs>
</ds:datastoreItem>
</file>

<file path=customXml/itemProps58.xml><?xml version="1.0" encoding="utf-8"?>
<ds:datastoreItem xmlns:ds="http://schemas.openxmlformats.org/officeDocument/2006/customXml" ds:itemID="{7B55924B-FE8D-4B62-8929-78439AB2355D}">
  <ds:schemaRefs>
    <ds:schemaRef ds:uri="ESRI.ArcGIS.Mapping.OfficeIntegration.PowerPointInfo"/>
  </ds:schemaRefs>
</ds:datastoreItem>
</file>

<file path=customXml/itemProps59.xml><?xml version="1.0" encoding="utf-8"?>
<ds:datastoreItem xmlns:ds="http://schemas.openxmlformats.org/officeDocument/2006/customXml" ds:itemID="{09092B67-15B6-46B6-B4FF-449F3B3E097A}">
  <ds:schemaRefs>
    <ds:schemaRef ds:uri="ESRI.ArcGIS.Mapping.OfficeIntegration.PowerPointInfo"/>
  </ds:schemaRefs>
</ds:datastoreItem>
</file>

<file path=customXml/itemProps6.xml><?xml version="1.0" encoding="utf-8"?>
<ds:datastoreItem xmlns:ds="http://schemas.openxmlformats.org/officeDocument/2006/customXml" ds:itemID="{FBBD6A80-51F6-4910-9543-29BE2A17CCF1}">
  <ds:schemaRefs>
    <ds:schemaRef ds:uri="ESRI.ArcGIS.Mapping.OfficeIntegration.PowerPointInfo"/>
  </ds:schemaRefs>
</ds:datastoreItem>
</file>

<file path=customXml/itemProps60.xml><?xml version="1.0" encoding="utf-8"?>
<ds:datastoreItem xmlns:ds="http://schemas.openxmlformats.org/officeDocument/2006/customXml" ds:itemID="{F2E662AE-B7D4-4542-A941-101755D79C9E}">
  <ds:schemaRefs>
    <ds:schemaRef ds:uri="ESRI.ArcGIS.Mapping.OfficeIntegration.PowerPointInfo"/>
  </ds:schemaRefs>
</ds:datastoreItem>
</file>

<file path=customXml/itemProps61.xml><?xml version="1.0" encoding="utf-8"?>
<ds:datastoreItem xmlns:ds="http://schemas.openxmlformats.org/officeDocument/2006/customXml" ds:itemID="{1FDABE5D-759D-4864-9361-136DAEB644E6}">
  <ds:schemaRefs>
    <ds:schemaRef ds:uri="ESRI.ArcGIS.Mapping.OfficeIntegration.PowerPointInfo"/>
  </ds:schemaRefs>
</ds:datastoreItem>
</file>

<file path=customXml/itemProps62.xml><?xml version="1.0" encoding="utf-8"?>
<ds:datastoreItem xmlns:ds="http://schemas.openxmlformats.org/officeDocument/2006/customXml" ds:itemID="{C2E2383F-FFAC-4EC1-B0C0-62F0FBA28ACC}">
  <ds:schemaRefs>
    <ds:schemaRef ds:uri="ESRI.ArcGIS.Mapping.OfficeIntegration.PowerPointInfo"/>
  </ds:schemaRefs>
</ds:datastoreItem>
</file>

<file path=customXml/itemProps63.xml><?xml version="1.0" encoding="utf-8"?>
<ds:datastoreItem xmlns:ds="http://schemas.openxmlformats.org/officeDocument/2006/customXml" ds:itemID="{A5041388-6BFD-49E6-87B3-357F6243BDDA}">
  <ds:schemaRefs>
    <ds:schemaRef ds:uri="ESRI.ArcGIS.Mapping.OfficeIntegration.PowerPointInfo"/>
  </ds:schemaRefs>
</ds:datastoreItem>
</file>

<file path=customXml/itemProps64.xml><?xml version="1.0" encoding="utf-8"?>
<ds:datastoreItem xmlns:ds="http://schemas.openxmlformats.org/officeDocument/2006/customXml" ds:itemID="{8454368D-A178-4D80-A3B3-687824B281C1}">
  <ds:schemaRefs>
    <ds:schemaRef ds:uri="ESRI.ArcGIS.Mapping.OfficeIntegration.PowerPointInfo"/>
  </ds:schemaRefs>
</ds:datastoreItem>
</file>

<file path=customXml/itemProps65.xml><?xml version="1.0" encoding="utf-8"?>
<ds:datastoreItem xmlns:ds="http://schemas.openxmlformats.org/officeDocument/2006/customXml" ds:itemID="{91B9BEF7-F404-47FF-AD1D-8F5FE3635DC5}">
  <ds:schemaRefs>
    <ds:schemaRef ds:uri="ESRI.ArcGIS.Mapping.OfficeIntegration.PowerPointInfo"/>
  </ds:schemaRefs>
</ds:datastoreItem>
</file>

<file path=customXml/itemProps66.xml><?xml version="1.0" encoding="utf-8"?>
<ds:datastoreItem xmlns:ds="http://schemas.openxmlformats.org/officeDocument/2006/customXml" ds:itemID="{AA326CEB-AAB1-4083-8298-A52DB6C1310A}">
  <ds:schemaRefs>
    <ds:schemaRef ds:uri="ESRI.ArcGIS.Mapping.OfficeIntegration.PowerPointInfo"/>
  </ds:schemaRefs>
</ds:datastoreItem>
</file>

<file path=customXml/itemProps67.xml><?xml version="1.0" encoding="utf-8"?>
<ds:datastoreItem xmlns:ds="http://schemas.openxmlformats.org/officeDocument/2006/customXml" ds:itemID="{04993D86-6F45-4AD2-A880-888051BBB2B9}">
  <ds:schemaRefs>
    <ds:schemaRef ds:uri="ESRI.ArcGIS.Mapping.OfficeIntegration.PowerPointInfo"/>
  </ds:schemaRefs>
</ds:datastoreItem>
</file>

<file path=customXml/itemProps68.xml><?xml version="1.0" encoding="utf-8"?>
<ds:datastoreItem xmlns:ds="http://schemas.openxmlformats.org/officeDocument/2006/customXml" ds:itemID="{72B2FB24-CD34-4ACB-84EA-EE3A9C0DBA76}">
  <ds:schemaRefs>
    <ds:schemaRef ds:uri="ESRI.ArcGIS.Mapping.OfficeIntegration.PowerPointInfo"/>
  </ds:schemaRefs>
</ds:datastoreItem>
</file>

<file path=customXml/itemProps69.xml><?xml version="1.0" encoding="utf-8"?>
<ds:datastoreItem xmlns:ds="http://schemas.openxmlformats.org/officeDocument/2006/customXml" ds:itemID="{C569E906-A328-42E9-9847-EBA653F3F3E7}">
  <ds:schemaRefs>
    <ds:schemaRef ds:uri="ESRI.ArcGIS.Mapping.OfficeIntegration.PowerPointInfo"/>
  </ds:schemaRefs>
</ds:datastoreItem>
</file>

<file path=customXml/itemProps7.xml><?xml version="1.0" encoding="utf-8"?>
<ds:datastoreItem xmlns:ds="http://schemas.openxmlformats.org/officeDocument/2006/customXml" ds:itemID="{6D1F0F6A-C44E-42F5-AC01-89CDA0FE2FCF}">
  <ds:schemaRefs>
    <ds:schemaRef ds:uri="ESRI.ArcGIS.Mapping.OfficeIntegration.PowerPointInfo"/>
  </ds:schemaRefs>
</ds:datastoreItem>
</file>

<file path=customXml/itemProps70.xml><?xml version="1.0" encoding="utf-8"?>
<ds:datastoreItem xmlns:ds="http://schemas.openxmlformats.org/officeDocument/2006/customXml" ds:itemID="{0B11C795-AA24-467C-9FCD-F8EB55599970}">
  <ds:schemaRefs>
    <ds:schemaRef ds:uri="ESRI.ArcGIS.Mapping.OfficeIntegration.PowerPointInfo"/>
  </ds:schemaRefs>
</ds:datastoreItem>
</file>

<file path=customXml/itemProps71.xml><?xml version="1.0" encoding="utf-8"?>
<ds:datastoreItem xmlns:ds="http://schemas.openxmlformats.org/officeDocument/2006/customXml" ds:itemID="{C42019EE-B141-4FA4-BA6B-A8BDA9377229}">
  <ds:schemaRefs>
    <ds:schemaRef ds:uri="ESRI.ArcGIS.Mapping.OfficeIntegration.PowerPointInfo"/>
  </ds:schemaRefs>
</ds:datastoreItem>
</file>

<file path=customXml/itemProps72.xml><?xml version="1.0" encoding="utf-8"?>
<ds:datastoreItem xmlns:ds="http://schemas.openxmlformats.org/officeDocument/2006/customXml" ds:itemID="{15C46323-8F86-4976-AB4A-E17F0A928B85}">
  <ds:schemaRefs>
    <ds:schemaRef ds:uri="ESRI.ArcGIS.Mapping.OfficeIntegration.PowerPointInfo"/>
  </ds:schemaRefs>
</ds:datastoreItem>
</file>

<file path=customXml/itemProps73.xml><?xml version="1.0" encoding="utf-8"?>
<ds:datastoreItem xmlns:ds="http://schemas.openxmlformats.org/officeDocument/2006/customXml" ds:itemID="{0970975A-3B4B-4A8A-B40A-4BC40112CBC3}">
  <ds:schemaRefs>
    <ds:schemaRef ds:uri="ESRI.ArcGIS.Mapping.OfficeIntegration.PowerPointInfo"/>
  </ds:schemaRefs>
</ds:datastoreItem>
</file>

<file path=customXml/itemProps74.xml><?xml version="1.0" encoding="utf-8"?>
<ds:datastoreItem xmlns:ds="http://schemas.openxmlformats.org/officeDocument/2006/customXml" ds:itemID="{E569813C-1292-492B-9CA0-3EEAAFED4BFE}">
  <ds:schemaRefs>
    <ds:schemaRef ds:uri="ESRI.ArcGIS.Mapping.OfficeIntegration.PowerPointInfo"/>
  </ds:schemaRefs>
</ds:datastoreItem>
</file>

<file path=customXml/itemProps75.xml><?xml version="1.0" encoding="utf-8"?>
<ds:datastoreItem xmlns:ds="http://schemas.openxmlformats.org/officeDocument/2006/customXml" ds:itemID="{75BE45D3-C79E-4BC1-A2D3-A06CD212744F}">
  <ds:schemaRefs>
    <ds:schemaRef ds:uri="ESRI.ArcGIS.Mapping.OfficeIntegration.PowerPointInfo"/>
  </ds:schemaRefs>
</ds:datastoreItem>
</file>

<file path=customXml/itemProps76.xml><?xml version="1.0" encoding="utf-8"?>
<ds:datastoreItem xmlns:ds="http://schemas.openxmlformats.org/officeDocument/2006/customXml" ds:itemID="{6625EB25-E451-4495-9951-F310BC8EB960}">
  <ds:schemaRefs>
    <ds:schemaRef ds:uri="ESRI.ArcGIS.Mapping.OfficeIntegration.PowerPointInfo"/>
  </ds:schemaRefs>
</ds:datastoreItem>
</file>

<file path=customXml/itemProps77.xml><?xml version="1.0" encoding="utf-8"?>
<ds:datastoreItem xmlns:ds="http://schemas.openxmlformats.org/officeDocument/2006/customXml" ds:itemID="{6E9FC629-3FFA-4646-9494-DC380E5CE471}">
  <ds:schemaRefs>
    <ds:schemaRef ds:uri="ESRI.ArcGIS.Mapping.OfficeIntegration.PowerPointInfo"/>
  </ds:schemaRefs>
</ds:datastoreItem>
</file>

<file path=customXml/itemProps78.xml><?xml version="1.0" encoding="utf-8"?>
<ds:datastoreItem xmlns:ds="http://schemas.openxmlformats.org/officeDocument/2006/customXml" ds:itemID="{8EDD1507-95AB-4407-9D3A-5A7C46E349C4}">
  <ds:schemaRefs>
    <ds:schemaRef ds:uri="ESRI.ArcGIS.Mapping.OfficeIntegration.PowerPointInfo"/>
  </ds:schemaRefs>
</ds:datastoreItem>
</file>

<file path=customXml/itemProps79.xml><?xml version="1.0" encoding="utf-8"?>
<ds:datastoreItem xmlns:ds="http://schemas.openxmlformats.org/officeDocument/2006/customXml" ds:itemID="{FDB60C68-696C-4308-AA36-8BC98DFD7E4A}">
  <ds:schemaRefs>
    <ds:schemaRef ds:uri="ESRI.ArcGIS.Mapping.OfficeIntegration.PowerPointInfo"/>
  </ds:schemaRefs>
</ds:datastoreItem>
</file>

<file path=customXml/itemProps8.xml><?xml version="1.0" encoding="utf-8"?>
<ds:datastoreItem xmlns:ds="http://schemas.openxmlformats.org/officeDocument/2006/customXml" ds:itemID="{255576EB-7CB5-4D7F-929C-53620353330C}">
  <ds:schemaRefs>
    <ds:schemaRef ds:uri="ESRI.ArcGIS.Mapping.OfficeIntegration.PowerPointInfo"/>
  </ds:schemaRefs>
</ds:datastoreItem>
</file>

<file path=customXml/itemProps80.xml><?xml version="1.0" encoding="utf-8"?>
<ds:datastoreItem xmlns:ds="http://schemas.openxmlformats.org/officeDocument/2006/customXml" ds:itemID="{0648C968-E42D-4949-ADD5-0D1B68FB0837}">
  <ds:schemaRefs>
    <ds:schemaRef ds:uri="ESRI.ArcGIS.Mapping.OfficeIntegration.PowerPointInfo"/>
  </ds:schemaRefs>
</ds:datastoreItem>
</file>

<file path=customXml/itemProps81.xml><?xml version="1.0" encoding="utf-8"?>
<ds:datastoreItem xmlns:ds="http://schemas.openxmlformats.org/officeDocument/2006/customXml" ds:itemID="{1B4F838B-5B3E-4376-A3A2-23E42AC2F100}">
  <ds:schemaRefs>
    <ds:schemaRef ds:uri="ESRI.ArcGIS.Mapping.OfficeIntegration.PowerPointInfo"/>
  </ds:schemaRefs>
</ds:datastoreItem>
</file>

<file path=customXml/itemProps82.xml><?xml version="1.0" encoding="utf-8"?>
<ds:datastoreItem xmlns:ds="http://schemas.openxmlformats.org/officeDocument/2006/customXml" ds:itemID="{E1298223-CD99-468F-B4F7-586328E8BABB}">
  <ds:schemaRefs>
    <ds:schemaRef ds:uri="ESRI.ArcGIS.Mapping.OfficeIntegration.PowerPointInfo"/>
  </ds:schemaRefs>
</ds:datastoreItem>
</file>

<file path=customXml/itemProps83.xml><?xml version="1.0" encoding="utf-8"?>
<ds:datastoreItem xmlns:ds="http://schemas.openxmlformats.org/officeDocument/2006/customXml" ds:itemID="{09D646A6-9710-4BB9-BECF-391879F89BFA}">
  <ds:schemaRefs>
    <ds:schemaRef ds:uri="ESRI.ArcGIS.Mapping.OfficeIntegration.PowerPointInfo"/>
  </ds:schemaRefs>
</ds:datastoreItem>
</file>

<file path=customXml/itemProps84.xml><?xml version="1.0" encoding="utf-8"?>
<ds:datastoreItem xmlns:ds="http://schemas.openxmlformats.org/officeDocument/2006/customXml" ds:itemID="{95C1C3B3-223E-4779-A63C-B5AE5713F7E8}">
  <ds:schemaRefs>
    <ds:schemaRef ds:uri="ESRI.ArcGIS.Mapping.OfficeIntegration.PowerPointInfo"/>
  </ds:schemaRefs>
</ds:datastoreItem>
</file>

<file path=customXml/itemProps85.xml><?xml version="1.0" encoding="utf-8"?>
<ds:datastoreItem xmlns:ds="http://schemas.openxmlformats.org/officeDocument/2006/customXml" ds:itemID="{C6AFE8D1-6814-415C-97ED-CBE459041F23}">
  <ds:schemaRefs>
    <ds:schemaRef ds:uri="ESRI.ArcGIS.Mapping.OfficeIntegration.PowerPointInfo"/>
  </ds:schemaRefs>
</ds:datastoreItem>
</file>

<file path=customXml/itemProps86.xml><?xml version="1.0" encoding="utf-8"?>
<ds:datastoreItem xmlns:ds="http://schemas.openxmlformats.org/officeDocument/2006/customXml" ds:itemID="{B1945075-4E19-4F9C-AB52-6511CF86FE66}">
  <ds:schemaRefs>
    <ds:schemaRef ds:uri="ESRI.ArcGIS.Mapping.OfficeIntegration.PowerPointInfo"/>
  </ds:schemaRefs>
</ds:datastoreItem>
</file>

<file path=customXml/itemProps87.xml><?xml version="1.0" encoding="utf-8"?>
<ds:datastoreItem xmlns:ds="http://schemas.openxmlformats.org/officeDocument/2006/customXml" ds:itemID="{33FDCC9C-67BE-4F64-8C9B-93CF21E43AE1}">
  <ds:schemaRefs>
    <ds:schemaRef ds:uri="ESRI.ArcGIS.Mapping.OfficeIntegration.PowerPointInfo"/>
  </ds:schemaRefs>
</ds:datastoreItem>
</file>

<file path=customXml/itemProps88.xml><?xml version="1.0" encoding="utf-8"?>
<ds:datastoreItem xmlns:ds="http://schemas.openxmlformats.org/officeDocument/2006/customXml" ds:itemID="{5C8D9744-D5EA-4440-91B2-A4DB8CC2211F}">
  <ds:schemaRefs>
    <ds:schemaRef ds:uri="ESRI.ArcGIS.Mapping.OfficeIntegration.PowerPointInfo"/>
  </ds:schemaRefs>
</ds:datastoreItem>
</file>

<file path=customXml/itemProps89.xml><?xml version="1.0" encoding="utf-8"?>
<ds:datastoreItem xmlns:ds="http://schemas.openxmlformats.org/officeDocument/2006/customXml" ds:itemID="{1740FF9F-3908-4B5C-B14D-39EA5EC4D3E9}">
  <ds:schemaRefs>
    <ds:schemaRef ds:uri="ESRI.ArcGIS.Mapping.OfficeIntegration.PowerPointInfo"/>
  </ds:schemaRefs>
</ds:datastoreItem>
</file>

<file path=customXml/itemProps9.xml><?xml version="1.0" encoding="utf-8"?>
<ds:datastoreItem xmlns:ds="http://schemas.openxmlformats.org/officeDocument/2006/customXml" ds:itemID="{683A4DFC-C984-44E1-8B91-9EB3429A1C20}">
  <ds:schemaRefs>
    <ds:schemaRef ds:uri="ESRI.ArcGIS.Mapping.OfficeIntegration.PowerPointInfo"/>
  </ds:schemaRefs>
</ds:datastoreItem>
</file>

<file path=customXml/itemProps90.xml><?xml version="1.0" encoding="utf-8"?>
<ds:datastoreItem xmlns:ds="http://schemas.openxmlformats.org/officeDocument/2006/customXml" ds:itemID="{06C3C3D4-6F7E-4D12-837D-D7D4AB34817B}">
  <ds:schemaRefs>
    <ds:schemaRef ds:uri="ESRI.ArcGIS.Mapping.OfficeIntegration.PowerPointInfo"/>
  </ds:schemaRefs>
</ds:datastoreItem>
</file>

<file path=customXml/itemProps91.xml><?xml version="1.0" encoding="utf-8"?>
<ds:datastoreItem xmlns:ds="http://schemas.openxmlformats.org/officeDocument/2006/customXml" ds:itemID="{76715D69-B7AB-4A48-92A4-60D6572896E5}">
  <ds:schemaRefs>
    <ds:schemaRef ds:uri="ESRI.ArcGIS.Mapping.OfficeIntegration.PowerPointInfo"/>
  </ds:schemaRefs>
</ds:datastoreItem>
</file>

<file path=customXml/itemProps92.xml><?xml version="1.0" encoding="utf-8"?>
<ds:datastoreItem xmlns:ds="http://schemas.openxmlformats.org/officeDocument/2006/customXml" ds:itemID="{E5180CDD-5307-4243-AB37-EFA7D5A66443}">
  <ds:schemaRefs>
    <ds:schemaRef ds:uri="ESRI.ArcGIS.Mapping.OfficeIntegration.PowerPointInfo"/>
  </ds:schemaRefs>
</ds:datastoreItem>
</file>

<file path=customXml/itemProps93.xml><?xml version="1.0" encoding="utf-8"?>
<ds:datastoreItem xmlns:ds="http://schemas.openxmlformats.org/officeDocument/2006/customXml" ds:itemID="{0F7B5E79-99FA-402B-97C8-80D92A1D36B0}">
  <ds:schemaRefs>
    <ds:schemaRef ds:uri="ESRI.ArcGIS.Mapping.OfficeIntegration.PowerPointInfo"/>
  </ds:schemaRefs>
</ds:datastoreItem>
</file>

<file path=customXml/itemProps94.xml><?xml version="1.0" encoding="utf-8"?>
<ds:datastoreItem xmlns:ds="http://schemas.openxmlformats.org/officeDocument/2006/customXml" ds:itemID="{1194D5DB-63CC-488D-AA5D-277AC4096D81}">
  <ds:schemaRefs>
    <ds:schemaRef ds:uri="ESRI.ArcGIS.Mapping.OfficeIntegration.PowerPointInfo"/>
  </ds:schemaRefs>
</ds:datastoreItem>
</file>

<file path=customXml/itemProps95.xml><?xml version="1.0" encoding="utf-8"?>
<ds:datastoreItem xmlns:ds="http://schemas.openxmlformats.org/officeDocument/2006/customXml" ds:itemID="{2F75F710-246D-4F26-B21C-B18F9D0B1D7B}">
  <ds:schemaRefs>
    <ds:schemaRef ds:uri="ESRI.ArcGIS.Mapping.OfficeIntegration.PowerPointInfo"/>
  </ds:schemaRefs>
</ds:datastoreItem>
</file>

<file path=customXml/itemProps96.xml><?xml version="1.0" encoding="utf-8"?>
<ds:datastoreItem xmlns:ds="http://schemas.openxmlformats.org/officeDocument/2006/customXml" ds:itemID="{EAB334B7-1FE6-4269-8472-90E47E1682EC}">
  <ds:schemaRefs>
    <ds:schemaRef ds:uri="ESRI.ArcGIS.Mapping.OfficeIntegration.PowerPointInfo"/>
  </ds:schemaRefs>
</ds:datastoreItem>
</file>

<file path=customXml/itemProps97.xml><?xml version="1.0" encoding="utf-8"?>
<ds:datastoreItem xmlns:ds="http://schemas.openxmlformats.org/officeDocument/2006/customXml" ds:itemID="{06FC1FF3-54F0-47A0-AFAE-B11CB30E2904}">
  <ds:schemaRefs>
    <ds:schemaRef ds:uri="ESRI.ArcGIS.Mapping.OfficeIntegration.PowerPointInfo"/>
  </ds:schemaRefs>
</ds:datastoreItem>
</file>

<file path=customXml/itemProps98.xml><?xml version="1.0" encoding="utf-8"?>
<ds:datastoreItem xmlns:ds="http://schemas.openxmlformats.org/officeDocument/2006/customXml" ds:itemID="{CC8ABB7C-BC8F-45A4-A608-81DDAF125BED}">
  <ds:schemaRefs>
    <ds:schemaRef ds:uri="ESRI.ArcGIS.Mapping.OfficeIntegration.PowerPointInfo"/>
  </ds:schemaRefs>
</ds:datastoreItem>
</file>

<file path=customXml/itemProps99.xml><?xml version="1.0" encoding="utf-8"?>
<ds:datastoreItem xmlns:ds="http://schemas.openxmlformats.org/officeDocument/2006/customXml" ds:itemID="{9CDB5DCB-6515-452B-9924-B8204844DC5D}">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
  <TotalTime>21518</TotalTime>
  <Words>2027</Words>
  <Application>Microsoft Macintosh PowerPoint</Application>
  <PresentationFormat>全屏显示(4:3)</PresentationFormat>
  <Paragraphs>247</Paragraphs>
  <Slides>44</Slides>
  <Notes>43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黑体</vt:lpstr>
      <vt:lpstr>宋体</vt:lpstr>
      <vt:lpstr>Arial</vt:lpstr>
      <vt:lpstr>Calibri</vt:lpstr>
      <vt:lpstr>Verdana</vt:lpstr>
      <vt:lpstr>Wingdings</vt:lpstr>
      <vt:lpstr>117TGp_report_diagram_v2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Testpc1</dc:creator>
  <cp:lastModifiedBy>xu xiaoke</cp:lastModifiedBy>
  <cp:revision>3578</cp:revision>
  <cp:lastPrinted>2018-06-28T00:30:50Z</cp:lastPrinted>
  <dcterms:created xsi:type="dcterms:W3CDTF">2004-09-22T02:38:28Z</dcterms:created>
  <dcterms:modified xsi:type="dcterms:W3CDTF">2018-11-19T19:35:15Z</dcterms:modified>
</cp:coreProperties>
</file>